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69" r:id="rId4"/>
    <p:sldId id="265" r:id="rId5"/>
    <p:sldId id="266" r:id="rId6"/>
    <p:sldId id="267" r:id="rId7"/>
    <p:sldId id="261" r:id="rId8"/>
    <p:sldId id="268" r:id="rId9"/>
    <p:sldId id="270"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84748" autoAdjust="0"/>
  </p:normalViewPr>
  <p:slideViewPr>
    <p:cSldViewPr snapToGrid="0">
      <p:cViewPr varScale="1">
        <p:scale>
          <a:sx n="75" d="100"/>
          <a:sy n="75" d="100"/>
        </p:scale>
        <p:origin x="54" y="5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1A4F65-5142-40C6-9928-3A44DB9266A0}" type="datetimeFigureOut">
              <a:rPr lang="en-US" smtClean="0"/>
              <a:t>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518718-FF86-4AAC-9D85-83A4596BB873}" type="slidenum">
              <a:rPr lang="en-US" smtClean="0"/>
              <a:t>‹#›</a:t>
            </a:fld>
            <a:endParaRPr lang="en-US"/>
          </a:p>
        </p:txBody>
      </p:sp>
    </p:spTree>
    <p:extLst>
      <p:ext uri="{BB962C8B-B14F-4D97-AF65-F5344CB8AC3E}">
        <p14:creationId xmlns:p14="http://schemas.microsoft.com/office/powerpoint/2010/main" val="1664116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518718-FF86-4AAC-9D85-83A4596BB873}" type="slidenum">
              <a:rPr lang="en-US" smtClean="0"/>
              <a:t>4</a:t>
            </a:fld>
            <a:endParaRPr lang="en-US"/>
          </a:p>
        </p:txBody>
      </p:sp>
    </p:spTree>
    <p:extLst>
      <p:ext uri="{BB962C8B-B14F-4D97-AF65-F5344CB8AC3E}">
        <p14:creationId xmlns:p14="http://schemas.microsoft.com/office/powerpoint/2010/main" val="3384866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4400">
                <a:solidFill>
                  <a:schemeClr val="tx1"/>
                </a:solidFill>
                <a:latin typeface="Arial" pitchFamily="34" charset="0"/>
                <a:cs typeface="Arial"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normAutofit/>
          </a:bodyPr>
          <a:lstStyle>
            <a:lvl1pPr marL="0" indent="0" algn="r">
              <a:buNone/>
              <a:defRPr sz="20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83335" y="6041363"/>
            <a:ext cx="676893" cy="323812"/>
          </a:xfrm>
        </p:spPr>
        <p:txBody>
          <a:bodyPr/>
          <a:lstStyle>
            <a:lvl1pPr>
              <a:defRPr>
                <a:latin typeface="Arial Narrow" pitchFamily="34" charset="0"/>
              </a:defRPr>
            </a:lvl1pPr>
          </a:lstStyle>
          <a:p>
            <a:fld id="{B61BEF0D-F0BB-DE4B-95CE-6DB70DBA9567}" type="datetimeFigureOut">
              <a:rPr lang="en-US" smtClean="0"/>
              <a:pPr/>
              <a:t>3/1/2023</a:t>
            </a:fld>
            <a:endParaRPr lang="en-US" dirty="0"/>
          </a:p>
        </p:txBody>
      </p:sp>
      <p:sp>
        <p:nvSpPr>
          <p:cNvPr id="5" name="Footer Placeholder 4"/>
          <p:cNvSpPr>
            <a:spLocks noGrp="1"/>
          </p:cNvSpPr>
          <p:nvPr>
            <p:ph type="ftr" sz="quarter" idx="11"/>
          </p:nvPr>
        </p:nvSpPr>
        <p:spPr>
          <a:xfrm>
            <a:off x="1983179" y="6041363"/>
            <a:ext cx="5442088" cy="311936"/>
          </a:xfrm>
        </p:spPr>
        <p:txBody>
          <a:bodyPr/>
          <a:lstStyle>
            <a:lvl1pPr>
              <a:defRPr>
                <a:latin typeface="Arial Narrow" pitchFamily="34" charset="0"/>
              </a:defRPr>
            </a:lvl1pPr>
          </a:lstStyle>
          <a:p>
            <a:endParaRPr lang="en-US" dirty="0"/>
          </a:p>
        </p:txBody>
      </p:sp>
      <p:sp>
        <p:nvSpPr>
          <p:cNvPr id="6" name="Slide Number Placeholder 5"/>
          <p:cNvSpPr>
            <a:spLocks noGrp="1"/>
          </p:cNvSpPr>
          <p:nvPr>
            <p:ph type="sldNum" sz="quarter" idx="12"/>
          </p:nvPr>
        </p:nvSpPr>
        <p:spPr>
          <a:xfrm>
            <a:off x="8585861" y="6041362"/>
            <a:ext cx="688142" cy="311937"/>
          </a:xfrm>
        </p:spPr>
        <p:txBody>
          <a:bodyPr/>
          <a:lstStyle>
            <a:lvl1pPr>
              <a:defRPr>
                <a:latin typeface="Arial Narrow" pitchFamily="34" charset="0"/>
              </a:defRPr>
            </a:lvl1pPr>
          </a:lstStyle>
          <a:p>
            <a:fld id="{D57F1E4F-1CFF-5643-939E-217C01CDF565}" type="slidenum">
              <a:rPr lang="en-US" smtClean="0"/>
              <a:pPr/>
              <a:t>‹#›</a:t>
            </a:fld>
            <a:endParaRPr lang="en-US" dirty="0"/>
          </a:p>
        </p:txBody>
      </p:sp>
      <p:pic>
        <p:nvPicPr>
          <p:cNvPr id="22" name="Picture 21"/>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6058162"/>
            <a:ext cx="1424227" cy="68702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1625" y="762000"/>
            <a:ext cx="7768168" cy="3022600"/>
          </a:xfrm>
        </p:spPr>
        <p:txBody>
          <a:bodyPr anchor="ctr">
            <a:normAutofit/>
          </a:bodyPr>
          <a:lstStyle>
            <a:lvl1pPr algn="l">
              <a:defRPr sz="4400" b="0" cap="none">
                <a:solidFill>
                  <a:schemeClr val="tx1"/>
                </a:solidFill>
                <a:latin typeface="Arial" pitchFamily="34" charset="0"/>
                <a:cs typeface="Arial" pitchFamily="34" charset="0"/>
              </a:defRPr>
            </a:lvl1pPr>
          </a:lstStyle>
          <a:p>
            <a:r>
              <a:rPr lang="en-US"/>
              <a:t>Click to edit Master title style</a:t>
            </a:r>
            <a:endParaRPr lang="en-US" dirty="0"/>
          </a:p>
        </p:txBody>
      </p:sp>
      <p:sp>
        <p:nvSpPr>
          <p:cNvPr id="23" name="Text Placeholder 9"/>
          <p:cNvSpPr>
            <a:spLocks noGrp="1"/>
          </p:cNvSpPr>
          <p:nvPr>
            <p:ph type="body" sz="quarter" idx="13"/>
          </p:nvPr>
        </p:nvSpPr>
        <p:spPr>
          <a:xfrm>
            <a:off x="1575689" y="3784600"/>
            <a:ext cx="7224524" cy="381000"/>
          </a:xfrm>
        </p:spPr>
        <p:txBody>
          <a:bodyPr anchor="ctr">
            <a:noAutofit/>
          </a:bodyPr>
          <a:lstStyle>
            <a:lvl1pPr marL="0" indent="0">
              <a:buFontTx/>
              <a:buNone/>
              <a:defRPr sz="1600">
                <a:solidFill>
                  <a:schemeClr val="tx1"/>
                </a:solidFill>
                <a:latin typeface="Arial" pitchFamily="34" charset="0"/>
                <a:cs typeface="Arial"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fld id="{B61BEF0D-F0BB-DE4B-95CE-6DB70DBA9567}" type="datetimeFigureOut">
              <a:rPr lang="en-US" smtClean="0"/>
              <a:pPr/>
              <a:t>3/1/2023</a:t>
            </a:fld>
            <a:endParaRPr lang="en-US" dirty="0"/>
          </a:p>
        </p:txBody>
      </p:sp>
      <p:sp>
        <p:nvSpPr>
          <p:cNvPr id="5" name="Footer Placeholder 4"/>
          <p:cNvSpPr>
            <a:spLocks noGrp="1"/>
          </p:cNvSpPr>
          <p:nvPr>
            <p:ph type="ftr" sz="quarter" idx="11"/>
          </p:nvPr>
        </p:nvSpPr>
        <p:spPr/>
        <p:txBody>
          <a:bodyPr/>
          <a:lstStyle>
            <a:lvl1pPr>
              <a:defRPr>
                <a:solidFill>
                  <a:schemeClr val="tx1"/>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D57F1E4F-1CFF-5643-939E-217C01CDF565}" type="slidenum">
              <a:rPr lang="en-US" smtClean="0"/>
              <a:pPr/>
              <a:t>‹#›</a:t>
            </a:fld>
            <a:endParaRPr lang="en-US" dirty="0"/>
          </a:p>
        </p:txBody>
      </p:sp>
      <p:sp>
        <p:nvSpPr>
          <p:cNvPr id="20" name="TextBox 19"/>
          <p:cNvSpPr txBox="1"/>
          <p:nvPr/>
        </p:nvSpPr>
        <p:spPr>
          <a:xfrm>
            <a:off x="1180045" y="9427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tx1"/>
                </a:solidFill>
                <a:effectLst/>
                <a:latin typeface="Arial" pitchFamily="34" charset="0"/>
                <a:cs typeface="Arial" pitchFamily="34" charset="0"/>
              </a:rPr>
              <a:t>“</a:t>
            </a:r>
          </a:p>
        </p:txBody>
      </p:sp>
      <p:sp>
        <p:nvSpPr>
          <p:cNvPr id="22" name="TextBox 21"/>
          <p:cNvSpPr txBox="1"/>
          <p:nvPr/>
        </p:nvSpPr>
        <p:spPr>
          <a:xfrm>
            <a:off x="9226386" y="30389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tx1"/>
                </a:solidFill>
                <a:latin typeface="Arial" pitchFamily="34" charset="0"/>
                <a:cs typeface="Arial" pitchFamily="34" charset="0"/>
              </a:rPr>
              <a:t>”</a:t>
            </a:r>
            <a:endParaRPr lang="en-US" dirty="0">
              <a:solidFill>
                <a:schemeClr val="tx1"/>
              </a:solidFill>
              <a:latin typeface="Arial" pitchFamily="34" charset="0"/>
              <a:cs typeface="Arial" pitchFamily="34" charset="0"/>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557577" y="641268"/>
            <a:ext cx="7716426" cy="3371932"/>
          </a:xfrm>
        </p:spPr>
        <p:txBody>
          <a:bodyPr anchor="ctr">
            <a:normAutofit/>
          </a:bodyPr>
          <a:lstStyle>
            <a:lvl1pPr algn="l">
              <a:defRPr sz="4400" b="0" cap="none">
                <a:solidFill>
                  <a:schemeClr val="tx1"/>
                </a:solidFill>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fld id="{B61BEF0D-F0BB-DE4B-95CE-6DB70DBA9567}" type="datetimeFigureOut">
              <a:rPr lang="en-US" smtClean="0"/>
              <a:pPr/>
              <a:t>3/1/2023</a:t>
            </a:fld>
            <a:endParaRPr lang="en-US" dirty="0"/>
          </a:p>
        </p:txBody>
      </p:sp>
      <p:sp>
        <p:nvSpPr>
          <p:cNvPr id="5" name="Footer Placeholder 4"/>
          <p:cNvSpPr>
            <a:spLocks noGrp="1"/>
          </p:cNvSpPr>
          <p:nvPr>
            <p:ph type="ftr" sz="quarter" idx="11"/>
          </p:nvPr>
        </p:nvSpPr>
        <p:spPr/>
        <p:txBody>
          <a:bodyPr/>
          <a:lstStyle>
            <a:lvl1pPr>
              <a:defRPr>
                <a:solidFill>
                  <a:schemeClr val="tx1"/>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D57F1E4F-1CFF-5643-939E-217C01CDF565}" type="slidenum">
              <a:rPr lang="en-US" smtClean="0"/>
              <a:pPr/>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solidFill>
                  <a:schemeClr val="tx1"/>
                </a:solidFill>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fld id="{B61BEF0D-F0BB-DE4B-95CE-6DB70DBA9567}" type="datetimeFigureOut">
              <a:rPr lang="en-US" smtClean="0"/>
              <a:pPr/>
              <a:t>3/1/2023</a:t>
            </a:fld>
            <a:endParaRPr lang="en-US" dirty="0"/>
          </a:p>
        </p:txBody>
      </p:sp>
      <p:sp>
        <p:nvSpPr>
          <p:cNvPr id="5" name="Footer Placeholder 4"/>
          <p:cNvSpPr>
            <a:spLocks noGrp="1"/>
          </p:cNvSpPr>
          <p:nvPr>
            <p:ph type="ftr" sz="quarter" idx="11"/>
          </p:nvPr>
        </p:nvSpPr>
        <p:spPr/>
        <p:txBody>
          <a:bodyPr/>
          <a:lstStyle>
            <a:lvl1pPr>
              <a:defRPr>
                <a:solidFill>
                  <a:schemeClr val="tx1"/>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D57F1E4F-1CFF-5643-939E-217C01CDF565}" type="slidenum">
              <a:rPr lang="en-US" smtClean="0"/>
              <a:pPr/>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608670" y="723900"/>
            <a:ext cx="7759697" cy="3022600"/>
          </a:xfrm>
        </p:spPr>
        <p:txBody>
          <a:bodyPr anchor="ctr">
            <a:normAutofit/>
          </a:bodyPr>
          <a:lstStyle>
            <a:lvl1pPr algn="l">
              <a:defRPr sz="4400" b="0" cap="none">
                <a:solidFill>
                  <a:schemeClr val="tx1"/>
                </a:solidFill>
                <a:latin typeface="Arial" pitchFamily="34" charset="0"/>
                <a:cs typeface="Arial" pitchFamily="34" charset="0"/>
              </a:defRPr>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solidFill>
                <a:latin typeface="Arial" pitchFamily="34" charset="0"/>
                <a:cs typeface="Arial"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fld id="{B61BEF0D-F0BB-DE4B-95CE-6DB70DBA9567}" type="datetimeFigureOut">
              <a:rPr lang="en-US" smtClean="0"/>
              <a:pPr/>
              <a:t>3/1/2023</a:t>
            </a:fld>
            <a:endParaRPr lang="en-US" dirty="0"/>
          </a:p>
        </p:txBody>
      </p:sp>
      <p:sp>
        <p:nvSpPr>
          <p:cNvPr id="5" name="Footer Placeholder 4"/>
          <p:cNvSpPr>
            <a:spLocks noGrp="1"/>
          </p:cNvSpPr>
          <p:nvPr>
            <p:ph type="ftr" sz="quarter" idx="11"/>
          </p:nvPr>
        </p:nvSpPr>
        <p:spPr/>
        <p:txBody>
          <a:bodyPr/>
          <a:lstStyle>
            <a:lvl1pPr>
              <a:defRPr>
                <a:solidFill>
                  <a:schemeClr val="tx1"/>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D57F1E4F-1CFF-5643-939E-217C01CDF565}" type="slidenum">
              <a:rPr lang="en-US" smtClean="0"/>
              <a:pPr/>
              <a:t>‹#›</a:t>
            </a:fld>
            <a:endParaRPr lang="en-US" dirty="0"/>
          </a:p>
        </p:txBody>
      </p:sp>
      <p:sp>
        <p:nvSpPr>
          <p:cNvPr id="24" name="TextBox 23"/>
          <p:cNvSpPr txBox="1"/>
          <p:nvPr/>
        </p:nvSpPr>
        <p:spPr>
          <a:xfrm>
            <a:off x="1218145" y="9046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tx1"/>
                </a:solidFill>
                <a:effectLst/>
                <a:latin typeface="Arial" pitchFamily="34" charset="0"/>
                <a:cs typeface="Arial" pitchFamily="34" charset="0"/>
              </a:rPr>
              <a:t>“</a:t>
            </a:r>
          </a:p>
        </p:txBody>
      </p:sp>
      <p:sp>
        <p:nvSpPr>
          <p:cNvPr id="25" name="TextBox 24"/>
          <p:cNvSpPr txBox="1"/>
          <p:nvPr/>
        </p:nvSpPr>
        <p:spPr>
          <a:xfrm>
            <a:off x="9235911" y="30008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tx1"/>
                </a:solidFill>
                <a:effectLst/>
                <a:latin typeface="Arial" pitchFamily="34" charset="0"/>
                <a:cs typeface="Arial" pitchFamily="34" charset="0"/>
              </a:rPr>
              <a:t>”</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557577" y="547138"/>
            <a:ext cx="7716425" cy="3085062"/>
          </a:xfrm>
        </p:spPr>
        <p:txBody>
          <a:bodyPr anchor="ctr">
            <a:normAutofit/>
          </a:bodyPr>
          <a:lstStyle>
            <a:lvl1pPr algn="l">
              <a:defRPr sz="4400" b="0" cap="none">
                <a:solidFill>
                  <a:schemeClr val="tx1"/>
                </a:solidFill>
                <a:latin typeface="Arial" pitchFamily="34" charset="0"/>
                <a:cs typeface="Arial" pitchFamily="34" charset="0"/>
              </a:defRPr>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solidFill>
                <a:latin typeface="Arial" pitchFamily="34" charset="0"/>
                <a:cs typeface="Arial"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fld id="{B61BEF0D-F0BB-DE4B-95CE-6DB70DBA9567}" type="datetimeFigureOut">
              <a:rPr lang="en-US" smtClean="0"/>
              <a:pPr/>
              <a:t>3/1/2023</a:t>
            </a:fld>
            <a:endParaRPr lang="en-US" dirty="0"/>
          </a:p>
        </p:txBody>
      </p:sp>
      <p:sp>
        <p:nvSpPr>
          <p:cNvPr id="5" name="Footer Placeholder 4"/>
          <p:cNvSpPr>
            <a:spLocks noGrp="1"/>
          </p:cNvSpPr>
          <p:nvPr>
            <p:ph type="ftr" sz="quarter" idx="11"/>
          </p:nvPr>
        </p:nvSpPr>
        <p:spPr/>
        <p:txBody>
          <a:bodyPr/>
          <a:lstStyle>
            <a:lvl1pPr>
              <a:defRPr>
                <a:solidFill>
                  <a:schemeClr val="tx1"/>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D57F1E4F-1CFF-5643-939E-217C01CDF565}" type="slidenum">
              <a:rPr lang="en-US" smtClean="0"/>
              <a:pPr/>
              <a:t>‹#›</a:t>
            </a:fld>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57577" y="609600"/>
            <a:ext cx="7716424" cy="1290452"/>
          </a:xfrm>
        </p:spPr>
        <p:txBody>
          <a:bodyPr>
            <a:normAutofit/>
          </a:bodyPr>
          <a:lstStyle>
            <a:lvl1pPr>
              <a:defRPr sz="3200">
                <a:solidFill>
                  <a:schemeClr val="tx1"/>
                </a:solidFill>
                <a:latin typeface="Arial" pitchFamily="34" charset="0"/>
                <a:cs typeface="Arial" pitchFamily="34"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fld id="{55C6B4A9-1611-4792-9094-5F34BCA07E0B}" type="datetimeFigureOut">
              <a:rPr lang="en-US" smtClean="0"/>
              <a:pPr/>
              <a:t>3/1/2023</a:t>
            </a:fld>
            <a:endParaRPr lang="en-US" dirty="0"/>
          </a:p>
        </p:txBody>
      </p:sp>
      <p:sp>
        <p:nvSpPr>
          <p:cNvPr id="5" name="Footer Placeholder 4"/>
          <p:cNvSpPr>
            <a:spLocks noGrp="1"/>
          </p:cNvSpPr>
          <p:nvPr>
            <p:ph type="ftr" sz="quarter" idx="11"/>
          </p:nvPr>
        </p:nvSpPr>
        <p:spPr/>
        <p:txBody>
          <a:bodyPr/>
          <a:lstStyle>
            <a:lvl1pPr>
              <a:defRPr>
                <a:solidFill>
                  <a:schemeClr val="tx1"/>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89333C77-0158-454C-844F-B7AB9BD7DAD4}" type="slidenum">
              <a:rPr lang="en-US" smtClean="0"/>
              <a:pPr/>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normAutofit/>
          </a:bodyPr>
          <a:lstStyle>
            <a:lvl1pPr>
              <a:defRPr sz="3200">
                <a:solidFill>
                  <a:schemeClr val="tx1"/>
                </a:solidFill>
                <a:latin typeface="Arial" pitchFamily="34" charset="0"/>
                <a:cs typeface="Arial" pitchFamily="34"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57577" y="609600"/>
            <a:ext cx="6179907" cy="5256810"/>
          </a:xfrm>
        </p:spPr>
        <p:txBody>
          <a:bodyPr vert="eaVert"/>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fld id="{B61BEF0D-F0BB-DE4B-95CE-6DB70DBA9567}" type="datetimeFigureOut">
              <a:rPr lang="en-US" smtClean="0"/>
              <a:pPr/>
              <a:t>3/1/2023</a:t>
            </a:fld>
            <a:endParaRPr lang="en-US" dirty="0"/>
          </a:p>
        </p:txBody>
      </p:sp>
      <p:sp>
        <p:nvSpPr>
          <p:cNvPr id="5" name="Footer Placeholder 4"/>
          <p:cNvSpPr>
            <a:spLocks noGrp="1"/>
          </p:cNvSpPr>
          <p:nvPr>
            <p:ph type="ftr" sz="quarter" idx="11"/>
          </p:nvPr>
        </p:nvSpPr>
        <p:spPr/>
        <p:txBody>
          <a:bodyPr/>
          <a:lstStyle>
            <a:lvl1pPr>
              <a:defRPr>
                <a:solidFill>
                  <a:schemeClr val="tx1"/>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D57F1E4F-1CFF-5643-939E-217C01CDF565}" type="slidenum">
              <a:rPr lang="en-US" smtClean="0"/>
              <a:pPr/>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40672" y="609599"/>
            <a:ext cx="7433329" cy="1337954"/>
          </a:xfrm>
        </p:spPr>
        <p:txBody>
          <a:bodyPr>
            <a:normAutofit/>
          </a:bodyPr>
          <a:lstStyle>
            <a:lvl1pPr>
              <a:defRPr sz="3200">
                <a:solidFill>
                  <a:schemeClr val="tx1"/>
                </a:solidFill>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solidFill>
                  <a:schemeClr val="tx1"/>
                </a:solidFill>
                <a:latin typeface="Arial" pitchFamily="34" charset="0"/>
                <a:cs typeface="Arial" pitchFamily="34" charset="0"/>
              </a:defRPr>
            </a:lvl1pPr>
            <a:lvl2pPr>
              <a:defRPr sz="1600">
                <a:solidFill>
                  <a:schemeClr val="tx1"/>
                </a:solidFill>
                <a:latin typeface="Arial" pitchFamily="34" charset="0"/>
                <a:cs typeface="Arial" pitchFamily="34" charset="0"/>
              </a:defRPr>
            </a:lvl2pPr>
            <a:lvl3pPr>
              <a:defRPr sz="1400">
                <a:solidFill>
                  <a:schemeClr val="tx1"/>
                </a:solidFill>
                <a:latin typeface="Arial" pitchFamily="34" charset="0"/>
                <a:cs typeface="Arial" pitchFamily="34" charset="0"/>
              </a:defRPr>
            </a:lvl3pPr>
            <a:lvl4pPr>
              <a:defRPr sz="1200">
                <a:solidFill>
                  <a:schemeClr val="tx1"/>
                </a:solidFill>
                <a:latin typeface="Arial" pitchFamily="34" charset="0"/>
                <a:cs typeface="Arial" pitchFamily="34" charset="0"/>
              </a:defRPr>
            </a:lvl4pPr>
            <a:lvl5pPr>
              <a:defRPr sz="1200">
                <a:solidFill>
                  <a:schemeClr val="tx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atin typeface="Arial Narrow" pitchFamily="34" charset="0"/>
              </a:defRPr>
            </a:lvl1pPr>
          </a:lstStyle>
          <a:p>
            <a:fld id="{B61BEF0D-F0BB-DE4B-95CE-6DB70DBA9567}" type="datetimeFigureOut">
              <a:rPr lang="en-US" smtClean="0"/>
              <a:pPr/>
              <a:t>3/1/2023</a:t>
            </a:fld>
            <a:endParaRPr lang="en-US" dirty="0"/>
          </a:p>
        </p:txBody>
      </p:sp>
      <p:sp>
        <p:nvSpPr>
          <p:cNvPr id="5" name="Footer Placeholder 4"/>
          <p:cNvSpPr>
            <a:spLocks noGrp="1"/>
          </p:cNvSpPr>
          <p:nvPr>
            <p:ph type="ftr" sz="quarter" idx="11"/>
          </p:nvPr>
        </p:nvSpPr>
        <p:spPr/>
        <p:txBody>
          <a:bodyPr/>
          <a:lstStyle>
            <a:lvl1pPr>
              <a:defRPr>
                <a:latin typeface="Arial Narrow"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Narrow" pitchFamily="34" charset="0"/>
              </a:defRPr>
            </a:lvl1pPr>
          </a:lstStyle>
          <a:p>
            <a:fld id="{D57F1E4F-1CFF-5643-939E-217C01CDF565}" type="slidenum">
              <a:rPr lang="en-US" smtClean="0"/>
              <a:pPr/>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normAutofit/>
          </a:bodyPr>
          <a:lstStyle>
            <a:lvl1pPr algn="l">
              <a:defRPr sz="4400" b="0" cap="none">
                <a:solidFill>
                  <a:schemeClr val="tx1"/>
                </a:solidFill>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atin typeface="Arial Narrow" pitchFamily="34" charset="0"/>
              </a:defRPr>
            </a:lvl1pPr>
          </a:lstStyle>
          <a:p>
            <a:fld id="{B61BEF0D-F0BB-DE4B-95CE-6DB70DBA9567}" type="datetimeFigureOut">
              <a:rPr lang="en-US" smtClean="0"/>
              <a:pPr/>
              <a:t>3/1/2023</a:t>
            </a:fld>
            <a:endParaRPr lang="en-US" dirty="0"/>
          </a:p>
        </p:txBody>
      </p:sp>
      <p:sp>
        <p:nvSpPr>
          <p:cNvPr id="5" name="Footer Placeholder 4"/>
          <p:cNvSpPr>
            <a:spLocks noGrp="1"/>
          </p:cNvSpPr>
          <p:nvPr>
            <p:ph type="ftr" sz="quarter" idx="11"/>
          </p:nvPr>
        </p:nvSpPr>
        <p:spPr/>
        <p:txBody>
          <a:bodyPr/>
          <a:lstStyle>
            <a:lvl1pPr>
              <a:defRPr>
                <a:latin typeface="Arial Narrow"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Narrow" pitchFamily="34" charset="0"/>
              </a:defRPr>
            </a:lvl1pPr>
          </a:lstStyle>
          <a:p>
            <a:fld id="{D57F1E4F-1CFF-5643-939E-217C01CDF565}" type="slidenum">
              <a:rPr lang="en-US" smtClean="0"/>
              <a:pPr/>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16924" y="609600"/>
            <a:ext cx="7457077" cy="1314203"/>
          </a:xfrm>
        </p:spPr>
        <p:txBody>
          <a:bodyPr>
            <a:normAutofit/>
          </a:bodyPr>
          <a:lstStyle>
            <a:lvl1pPr>
              <a:defRPr sz="3200">
                <a:solidFill>
                  <a:schemeClr val="tx1"/>
                </a:solidFill>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atin typeface="Arial Narrow" pitchFamily="34" charset="0"/>
              </a:defRPr>
            </a:lvl1pPr>
          </a:lstStyle>
          <a:p>
            <a:fld id="{EB712588-04B1-427B-82EE-E8DB90309F08}" type="datetimeFigureOut">
              <a:rPr lang="en-US" smtClean="0"/>
              <a:pPr/>
              <a:t>3/1/2023</a:t>
            </a:fld>
            <a:endParaRPr lang="en-US" dirty="0"/>
          </a:p>
        </p:txBody>
      </p:sp>
      <p:sp>
        <p:nvSpPr>
          <p:cNvPr id="6" name="Footer Placeholder 5"/>
          <p:cNvSpPr>
            <a:spLocks noGrp="1"/>
          </p:cNvSpPr>
          <p:nvPr>
            <p:ph type="ftr" sz="quarter" idx="11"/>
          </p:nvPr>
        </p:nvSpPr>
        <p:spPr/>
        <p:txBody>
          <a:bodyPr/>
          <a:lstStyle>
            <a:lvl1pPr>
              <a:defRPr>
                <a:latin typeface="Arial Narrow"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Narrow" pitchFamily="34" charset="0"/>
              </a:defRPr>
            </a:lvl1pPr>
          </a:lstStyle>
          <a:p>
            <a:fld id="{6FF9F0C5-380F-41C2-899A-BAC0F0927E16}" type="slidenum">
              <a:rPr lang="en-US" smtClean="0"/>
              <a:pPr/>
              <a:t>‹#›</a:t>
            </a:fld>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86295" y="609600"/>
            <a:ext cx="7587705" cy="1302328"/>
          </a:xfrm>
        </p:spPr>
        <p:txBody>
          <a:bodyPr>
            <a:normAutofit/>
          </a:bodyPr>
          <a:lstStyle>
            <a:lvl1pPr>
              <a:defRPr sz="3200">
                <a:solidFill>
                  <a:schemeClr val="tx1"/>
                </a:solidFi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000" b="0">
                <a:solidFill>
                  <a:schemeClr val="tx1"/>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000" b="0">
                <a:solidFill>
                  <a:schemeClr val="tx1"/>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fld id="{B61BEF0D-F0BB-DE4B-95CE-6DB70DBA9567}" type="datetimeFigureOut">
              <a:rPr lang="en-US" smtClean="0"/>
              <a:pPr/>
              <a:t>3/1/2023</a:t>
            </a:fld>
            <a:endParaRPr lang="en-US" dirty="0"/>
          </a:p>
        </p:txBody>
      </p:sp>
      <p:sp>
        <p:nvSpPr>
          <p:cNvPr id="8" name="Footer Placeholder 7"/>
          <p:cNvSpPr>
            <a:spLocks noGrp="1"/>
          </p:cNvSpPr>
          <p:nvPr>
            <p:ph type="ftr" sz="quarter" idx="11"/>
          </p:nvPr>
        </p:nvSpPr>
        <p:spPr/>
        <p:txBody>
          <a:bodyPr/>
          <a:lstStyle>
            <a:lvl1pPr>
              <a:defRPr>
                <a:solidFill>
                  <a:schemeClr val="tx1"/>
                </a:solidFill>
                <a:latin typeface="Arial" pitchFamily="34" charset="0"/>
                <a:cs typeface="Arial" pitchFamily="34" charset="0"/>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D57F1E4F-1CFF-5643-939E-217C01CDF565}" type="slidenum">
              <a:rPr lang="en-US" smtClean="0"/>
              <a:pPr/>
              <a:t>‹#›</a:t>
            </a:fld>
            <a:endParaRPr lang="en-US" dirty="0"/>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81299" y="609599"/>
            <a:ext cx="7492702" cy="1349830"/>
          </a:xfrm>
        </p:spPr>
        <p:txBody>
          <a:bodyPr>
            <a:normAutofit/>
          </a:bodyPr>
          <a:lstStyle>
            <a:lvl1pPr>
              <a:defRPr sz="3200">
                <a:solidFill>
                  <a:schemeClr val="tx1"/>
                </a:solidFill>
                <a:latin typeface="Arial" pitchFamily="34" charset="0"/>
                <a:cs typeface="Arial" pitchFamily="34" charset="0"/>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latin typeface="Arial Narrow" pitchFamily="34" charset="0"/>
              </a:defRPr>
            </a:lvl1pPr>
          </a:lstStyle>
          <a:p>
            <a:fld id="{B61BEF0D-F0BB-DE4B-95CE-6DB70DBA9567}" type="datetimeFigureOut">
              <a:rPr lang="en-US" smtClean="0"/>
              <a:pPr/>
              <a:t>3/1/2023</a:t>
            </a:fld>
            <a:endParaRPr lang="en-US" dirty="0"/>
          </a:p>
        </p:txBody>
      </p:sp>
      <p:sp>
        <p:nvSpPr>
          <p:cNvPr id="4" name="Footer Placeholder 3"/>
          <p:cNvSpPr>
            <a:spLocks noGrp="1"/>
          </p:cNvSpPr>
          <p:nvPr>
            <p:ph type="ftr" sz="quarter" idx="11"/>
          </p:nvPr>
        </p:nvSpPr>
        <p:spPr/>
        <p:txBody>
          <a:bodyPr/>
          <a:lstStyle>
            <a:lvl1pPr>
              <a:defRPr>
                <a:latin typeface="Arial Narrow" pitchFamily="34" charset="0"/>
              </a:defRPr>
            </a:lvl1pPr>
          </a:lstStyle>
          <a:p>
            <a:endParaRPr lang="en-US" dirty="0"/>
          </a:p>
        </p:txBody>
      </p:sp>
      <p:sp>
        <p:nvSpPr>
          <p:cNvPr id="5" name="Slide Number Placeholder 4"/>
          <p:cNvSpPr>
            <a:spLocks noGrp="1"/>
          </p:cNvSpPr>
          <p:nvPr>
            <p:ph type="sldNum" sz="quarter" idx="12"/>
          </p:nvPr>
        </p:nvSpPr>
        <p:spPr/>
        <p:txBody>
          <a:bodyPr/>
          <a:lstStyle>
            <a:lvl1pPr>
              <a:defRPr>
                <a:latin typeface="Arial Narrow" pitchFamily="34" charset="0"/>
              </a:defRPr>
            </a:lvl1pPr>
          </a:lstStyle>
          <a:p>
            <a:fld id="{D57F1E4F-1CFF-5643-939E-217C01CDF565}" type="slidenum">
              <a:rPr lang="en-US" smtClean="0"/>
              <a:pPr/>
              <a:t>‹#›</a:t>
            </a:fld>
            <a:endParaRPr lang="en-US" dirty="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Narrow" pitchFamily="34" charset="0"/>
              </a:defRPr>
            </a:lvl1pPr>
          </a:lstStyle>
          <a:p>
            <a:fld id="{B61BEF0D-F0BB-DE4B-95CE-6DB70DBA9567}" type="datetimeFigureOut">
              <a:rPr lang="en-US" smtClean="0"/>
              <a:pPr/>
              <a:t>3/1/2023</a:t>
            </a:fld>
            <a:endParaRPr lang="en-US" dirty="0"/>
          </a:p>
        </p:txBody>
      </p:sp>
      <p:sp>
        <p:nvSpPr>
          <p:cNvPr id="3" name="Footer Placeholder 2"/>
          <p:cNvSpPr>
            <a:spLocks noGrp="1"/>
          </p:cNvSpPr>
          <p:nvPr>
            <p:ph type="ftr" sz="quarter" idx="11"/>
          </p:nvPr>
        </p:nvSpPr>
        <p:spPr/>
        <p:txBody>
          <a:bodyPr/>
          <a:lstStyle>
            <a:lvl1pPr>
              <a:defRPr>
                <a:latin typeface="Arial Narrow" pitchFamily="34" charset="0"/>
              </a:defRPr>
            </a:lvl1pPr>
          </a:lstStyle>
          <a:p>
            <a:endParaRPr lang="en-US" dirty="0"/>
          </a:p>
        </p:txBody>
      </p:sp>
      <p:sp>
        <p:nvSpPr>
          <p:cNvPr id="4" name="Slide Number Placeholder 3"/>
          <p:cNvSpPr>
            <a:spLocks noGrp="1"/>
          </p:cNvSpPr>
          <p:nvPr>
            <p:ph type="sldNum" sz="quarter" idx="12"/>
          </p:nvPr>
        </p:nvSpPr>
        <p:spPr/>
        <p:txBody>
          <a:bodyPr/>
          <a:lstStyle>
            <a:lvl1pPr>
              <a:defRPr>
                <a:latin typeface="Arial Narrow" pitchFamily="34" charset="0"/>
              </a:defRPr>
            </a:lvl1pPr>
          </a:lstStyle>
          <a:p>
            <a:fld id="{D57F1E4F-1CFF-5643-939E-217C01CDF565}" type="slidenum">
              <a:rPr lang="en-US" smtClean="0"/>
              <a:pPr/>
              <a:t>‹#›</a:t>
            </a:fld>
            <a:endParaRPr lang="en-US" dirty="0"/>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solidFill>
                  <a:schemeClr val="tx1"/>
                </a:solidFill>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solidFill>
                  <a:schemeClr val="tx1"/>
                </a:solidFill>
                <a:latin typeface="Arial" pitchFamily="34" charset="0"/>
                <a:cs typeface="Arial" pitchFamily="34" charset="0"/>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fld id="{42A54C80-263E-416B-A8E0-580EDEADCBDC}" type="datetimeFigureOut">
              <a:rPr lang="en-US" smtClean="0"/>
              <a:pPr/>
              <a:t>3/1/2023</a:t>
            </a:fld>
            <a:endParaRPr lang="en-US" dirty="0"/>
          </a:p>
        </p:txBody>
      </p:sp>
      <p:sp>
        <p:nvSpPr>
          <p:cNvPr id="6" name="Footer Placeholder 5"/>
          <p:cNvSpPr>
            <a:spLocks noGrp="1"/>
          </p:cNvSpPr>
          <p:nvPr>
            <p:ph type="ftr" sz="quarter" idx="11"/>
          </p:nvPr>
        </p:nvSpPr>
        <p:spPr/>
        <p:txBody>
          <a:bodyPr/>
          <a:lstStyle>
            <a:lvl1pPr>
              <a:defRPr>
                <a:solidFill>
                  <a:schemeClr val="tx1"/>
                </a:solidFill>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519954A3-9DFD-4C44-94BA-B95130A3BA1C}" type="slidenum">
              <a:rPr lang="en-US" smtClean="0"/>
              <a:pPr/>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solidFill>
                  <a:schemeClr val="tx1"/>
                </a:solidFill>
                <a:latin typeface="Arial" pitchFamily="34" charset="0"/>
                <a:cs typeface="Arial" pitchFamily="34" charset="0"/>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662544" y="804000"/>
            <a:ext cx="7611457" cy="3651317"/>
          </a:xfrm>
        </p:spPr>
        <p:txBody>
          <a:bodyPr anchor="t">
            <a:normAutofit/>
          </a:bodyPr>
          <a:lstStyle>
            <a:lvl1pPr marL="0" indent="0" algn="ctr">
              <a:buNone/>
              <a:defRPr sz="1600">
                <a:solidFill>
                  <a:schemeClr val="tx1"/>
                </a:solidFill>
                <a:latin typeface="Arial" pitchFamily="34" charset="0"/>
                <a:cs typeface="Arial" pitchFamily="34" charset="0"/>
              </a:defRPr>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solidFill>
                  <a:schemeClr val="tx1"/>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1"/>
                </a:solidFill>
                <a:latin typeface="Arial" pitchFamily="34" charset="0"/>
                <a:cs typeface="Arial" pitchFamily="34" charset="0"/>
              </a:defRPr>
            </a:lvl1pPr>
          </a:lstStyle>
          <a:p>
            <a:fld id="{B61BEF0D-F0BB-DE4B-95CE-6DB70DBA9567}" type="datetimeFigureOut">
              <a:rPr lang="en-US" smtClean="0"/>
              <a:pPr/>
              <a:t>3/1/2023</a:t>
            </a:fld>
            <a:endParaRPr lang="en-US" dirty="0"/>
          </a:p>
        </p:txBody>
      </p:sp>
      <p:sp>
        <p:nvSpPr>
          <p:cNvPr id="6" name="Footer Placeholder 5"/>
          <p:cNvSpPr>
            <a:spLocks noGrp="1"/>
          </p:cNvSpPr>
          <p:nvPr>
            <p:ph type="ftr" sz="quarter" idx="11"/>
          </p:nvPr>
        </p:nvSpPr>
        <p:spPr/>
        <p:txBody>
          <a:bodyPr/>
          <a:lstStyle>
            <a:lvl1pPr>
              <a:defRPr>
                <a:solidFill>
                  <a:schemeClr val="tx1"/>
                </a:solidFill>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latin typeface="Arial" pitchFamily="34" charset="0"/>
                <a:cs typeface="Arial" pitchFamily="34" charset="0"/>
              </a:defRPr>
            </a:lvl1pPr>
          </a:lstStyle>
          <a:p>
            <a:fld id="{D57F1E4F-1CFF-5643-939E-217C01CDF565}" type="slidenum">
              <a:rPr lang="en-US" smtClean="0"/>
              <a:pPr/>
              <a:t>‹#›</a:t>
            </a:fld>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1" b="37574"/>
          <a:stretch/>
        </p:blipFill>
        <p:spPr>
          <a:xfrm>
            <a:off x="133350" y="203627"/>
            <a:ext cx="1424227" cy="68702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1" r:id="rId10"/>
    <p:sldLayoutId id="2147483660"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npweb.org/hawaii/Logi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73085" y="2196709"/>
            <a:ext cx="8304414" cy="1646302"/>
          </a:xfrm>
        </p:spPr>
        <p:txBody>
          <a:bodyPr/>
          <a:lstStyle/>
          <a:p>
            <a:r>
              <a:rPr lang="en-US" sz="4800" b="1" dirty="0"/>
              <a:t>FNS-742 Verification Collection Report </a:t>
            </a:r>
          </a:p>
        </p:txBody>
      </p:sp>
      <p:sp>
        <p:nvSpPr>
          <p:cNvPr id="5" name="Subtitle 4"/>
          <p:cNvSpPr>
            <a:spLocks noGrp="1"/>
          </p:cNvSpPr>
          <p:nvPr>
            <p:ph type="subTitle" idx="1"/>
          </p:nvPr>
        </p:nvSpPr>
        <p:spPr/>
        <p:txBody>
          <a:bodyPr>
            <a:noAutofit/>
          </a:bodyPr>
          <a:lstStyle/>
          <a:p>
            <a:r>
              <a:rPr lang="en-US" sz="3600" dirty="0"/>
              <a:t>RCCI and CEP Schools</a:t>
            </a:r>
          </a:p>
          <a:p>
            <a:r>
              <a:rPr lang="en-US" sz="3600" dirty="0"/>
              <a:t>SY 2020-21</a:t>
            </a:r>
          </a:p>
        </p:txBody>
      </p:sp>
    </p:spTree>
    <p:extLst>
      <p:ext uri="{BB962C8B-B14F-4D97-AF65-F5344CB8AC3E}">
        <p14:creationId xmlns:p14="http://schemas.microsoft.com/office/powerpoint/2010/main" val="521040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Non-Discrimination Statement</a:t>
            </a:r>
          </a:p>
        </p:txBody>
      </p:sp>
      <p:pic>
        <p:nvPicPr>
          <p:cNvPr id="5" name="Content Placeholder 4">
            <a:extLst>
              <a:ext uri="{FF2B5EF4-FFF2-40B4-BE49-F238E27FC236}">
                <a16:creationId xmlns:a16="http://schemas.microsoft.com/office/drawing/2014/main" id="{54C24CC5-EFA8-4EA7-AE38-EFB4F338633E}"/>
              </a:ext>
            </a:extLst>
          </p:cNvPr>
          <p:cNvPicPr>
            <a:picLocks noGrp="1" noChangeAspect="1"/>
          </p:cNvPicPr>
          <p:nvPr>
            <p:ph idx="1"/>
          </p:nvPr>
        </p:nvPicPr>
        <p:blipFill>
          <a:blip r:embed="rId2"/>
          <a:stretch>
            <a:fillRect/>
          </a:stretch>
        </p:blipFill>
        <p:spPr>
          <a:xfrm>
            <a:off x="1701038" y="1182689"/>
            <a:ext cx="6485962" cy="5510212"/>
          </a:xfrm>
          <a:prstGeom prst="rect">
            <a:avLst/>
          </a:prstGeom>
        </p:spPr>
      </p:pic>
    </p:spTree>
    <p:extLst>
      <p:ext uri="{BB962C8B-B14F-4D97-AF65-F5344CB8AC3E}">
        <p14:creationId xmlns:p14="http://schemas.microsoft.com/office/powerpoint/2010/main" val="1910803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FNS-742 – What is it?</a:t>
            </a:r>
          </a:p>
        </p:txBody>
      </p:sp>
      <p:sp>
        <p:nvSpPr>
          <p:cNvPr id="3" name="Content Placeholder 2"/>
          <p:cNvSpPr>
            <a:spLocks noGrp="1"/>
          </p:cNvSpPr>
          <p:nvPr>
            <p:ph idx="1"/>
          </p:nvPr>
        </p:nvSpPr>
        <p:spPr>
          <a:xfrm>
            <a:off x="620184" y="2114550"/>
            <a:ext cx="8596668" cy="4171741"/>
          </a:xfrm>
        </p:spPr>
        <p:txBody>
          <a:bodyPr/>
          <a:lstStyle/>
          <a:p>
            <a:pPr>
              <a:spcBef>
                <a:spcPts val="2400"/>
              </a:spcBef>
            </a:pPr>
            <a:r>
              <a:rPr lang="en-US" sz="2400" dirty="0"/>
              <a:t>The FNS-742, also known as the Verification Collection Report, is an annual report submitted to the USDA</a:t>
            </a:r>
            <a:endParaRPr lang="en-US" dirty="0"/>
          </a:p>
          <a:p>
            <a:pPr>
              <a:spcBef>
                <a:spcPts val="2400"/>
              </a:spcBef>
            </a:pPr>
            <a:r>
              <a:rPr lang="en-US" sz="2400" dirty="0"/>
              <a:t>It is a report that explains the results of verification for each participating SFA, and must be completed by </a:t>
            </a:r>
            <a:r>
              <a:rPr lang="en-US" sz="2400" u="sng" dirty="0"/>
              <a:t>ALL</a:t>
            </a:r>
            <a:r>
              <a:rPr lang="en-US" sz="2400" dirty="0"/>
              <a:t> SFAs, </a:t>
            </a:r>
            <a:r>
              <a:rPr lang="en-US" sz="2400" i="1" dirty="0"/>
              <a:t>including Community Eligibility Provision (CEP) Schools and Residential Child Care Institutions (RCCI)</a:t>
            </a:r>
            <a:endParaRPr lang="en-US" i="1" dirty="0"/>
          </a:p>
          <a:p>
            <a:pPr>
              <a:spcBef>
                <a:spcPts val="2400"/>
              </a:spcBef>
            </a:pPr>
            <a:r>
              <a:rPr lang="en-US" sz="2400" dirty="0"/>
              <a:t>As an SFA, you are responsible for completing the report and submitting it to HCNP for processing and forwarding</a:t>
            </a:r>
          </a:p>
        </p:txBody>
      </p:sp>
    </p:spTree>
    <p:extLst>
      <p:ext uri="{BB962C8B-B14F-4D97-AF65-F5344CB8AC3E}">
        <p14:creationId xmlns:p14="http://schemas.microsoft.com/office/powerpoint/2010/main" val="156157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B73B4-0312-4FCE-B3B9-84D52DC2E5A9}"/>
              </a:ext>
            </a:extLst>
          </p:cNvPr>
          <p:cNvSpPr>
            <a:spLocks noGrp="1"/>
          </p:cNvSpPr>
          <p:nvPr>
            <p:ph type="title"/>
          </p:nvPr>
        </p:nvSpPr>
        <p:spPr>
          <a:xfrm>
            <a:off x="1840672" y="609599"/>
            <a:ext cx="7433329" cy="1337954"/>
          </a:xfrm>
        </p:spPr>
        <p:txBody>
          <a:bodyPr/>
          <a:lstStyle/>
          <a:p>
            <a:pPr algn="ctr"/>
            <a:r>
              <a:rPr lang="en-US" b="1" dirty="0"/>
              <a:t>FNS-742 in HCNP Systems</a:t>
            </a:r>
          </a:p>
        </p:txBody>
      </p:sp>
      <p:sp>
        <p:nvSpPr>
          <p:cNvPr id="6" name="Content Placeholder 5">
            <a:extLst>
              <a:ext uri="{FF2B5EF4-FFF2-40B4-BE49-F238E27FC236}">
                <a16:creationId xmlns:a16="http://schemas.microsoft.com/office/drawing/2014/main" id="{0B4B2166-E6F0-47B3-9A58-7043145E68E0}"/>
              </a:ext>
            </a:extLst>
          </p:cNvPr>
          <p:cNvSpPr>
            <a:spLocks noGrp="1"/>
          </p:cNvSpPr>
          <p:nvPr>
            <p:ph idx="1"/>
          </p:nvPr>
        </p:nvSpPr>
        <p:spPr>
          <a:xfrm>
            <a:off x="677333" y="1858129"/>
            <a:ext cx="8596668" cy="1006123"/>
          </a:xfrm>
        </p:spPr>
        <p:txBody>
          <a:bodyPr/>
          <a:lstStyle/>
          <a:p>
            <a:r>
              <a:rPr lang="en-US" sz="2000" dirty="0"/>
              <a:t>Log into HCNP Systems</a:t>
            </a:r>
          </a:p>
          <a:p>
            <a:pPr lvl="1"/>
            <a:r>
              <a:rPr lang="en-US" sz="1800" dirty="0">
                <a:hlinkClick r:id="rId2"/>
              </a:rPr>
              <a:t>http://www.cnpweb.org/hawaii/Login</a:t>
            </a:r>
            <a:endParaRPr lang="en-US" sz="1800" dirty="0"/>
          </a:p>
          <a:p>
            <a:pPr marL="457200" lvl="1" indent="0">
              <a:buNone/>
            </a:pPr>
            <a:endParaRPr lang="en-US" dirty="0"/>
          </a:p>
        </p:txBody>
      </p:sp>
      <p:pic>
        <p:nvPicPr>
          <p:cNvPr id="8" name="Picture 7">
            <a:extLst>
              <a:ext uri="{FF2B5EF4-FFF2-40B4-BE49-F238E27FC236}">
                <a16:creationId xmlns:a16="http://schemas.microsoft.com/office/drawing/2014/main" id="{F84370E9-9BD7-4268-BD2A-1A4E0B6FE808}"/>
              </a:ext>
            </a:extLst>
          </p:cNvPr>
          <p:cNvPicPr>
            <a:picLocks noChangeAspect="1"/>
          </p:cNvPicPr>
          <p:nvPr/>
        </p:nvPicPr>
        <p:blipFill>
          <a:blip r:embed="rId3"/>
          <a:stretch>
            <a:fillRect/>
          </a:stretch>
        </p:blipFill>
        <p:spPr>
          <a:xfrm>
            <a:off x="677333" y="3017520"/>
            <a:ext cx="10395643" cy="2188557"/>
          </a:xfrm>
          <a:prstGeom prst="rect">
            <a:avLst/>
          </a:prstGeom>
        </p:spPr>
      </p:pic>
      <p:sp>
        <p:nvSpPr>
          <p:cNvPr id="9" name="Content Placeholder 5">
            <a:extLst>
              <a:ext uri="{FF2B5EF4-FFF2-40B4-BE49-F238E27FC236}">
                <a16:creationId xmlns:a16="http://schemas.microsoft.com/office/drawing/2014/main" id="{94701C98-E7C0-4F5D-B88C-17CE84152B39}"/>
              </a:ext>
            </a:extLst>
          </p:cNvPr>
          <p:cNvSpPr txBox="1">
            <a:spLocks/>
          </p:cNvSpPr>
          <p:nvPr/>
        </p:nvSpPr>
        <p:spPr>
          <a:xfrm>
            <a:off x="677333" y="5389551"/>
            <a:ext cx="8596668" cy="100612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solidFill>
                <a:latin typeface="Arial" pitchFamily="34" charset="0"/>
                <a:ea typeface="+mn-ea"/>
                <a:cs typeface="Arial" pitchFamily="34" charset="0"/>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solidFill>
                <a:latin typeface="Arial" pitchFamily="34" charset="0"/>
                <a:ea typeface="+mn-ea"/>
                <a:cs typeface="Arial" pitchFamily="34"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solidFill>
                <a:latin typeface="Arial" pitchFamily="34" charset="0"/>
                <a:ea typeface="+mn-ea"/>
                <a:cs typeface="Arial" pitchFamily="34" charset="0"/>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Arial" pitchFamily="34" charset="0"/>
                <a:ea typeface="+mn-ea"/>
                <a:cs typeface="Arial" pitchFamily="34"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000" dirty="0"/>
              <a:t>Go to the Forms tab</a:t>
            </a:r>
          </a:p>
          <a:p>
            <a:r>
              <a:rPr lang="en-US" sz="2000" dirty="0"/>
              <a:t>Click the </a:t>
            </a:r>
            <a:r>
              <a:rPr lang="en-US" sz="2000" b="1" dirty="0"/>
              <a:t>+ </a:t>
            </a:r>
            <a:r>
              <a:rPr lang="en-US" sz="2000" dirty="0"/>
              <a:t>symbol for the Verification Report (circled in red above)</a:t>
            </a:r>
            <a:endParaRPr lang="en-US" sz="2000" b="1" dirty="0"/>
          </a:p>
          <a:p>
            <a:pPr marL="457200" lvl="1" indent="0">
              <a:buFont typeface="Wingdings 3" charset="2"/>
              <a:buNone/>
            </a:pPr>
            <a:endParaRPr lang="en-US" dirty="0"/>
          </a:p>
        </p:txBody>
      </p:sp>
      <p:sp>
        <p:nvSpPr>
          <p:cNvPr id="10" name="Oval 9">
            <a:extLst>
              <a:ext uri="{FF2B5EF4-FFF2-40B4-BE49-F238E27FC236}">
                <a16:creationId xmlns:a16="http://schemas.microsoft.com/office/drawing/2014/main" id="{763A046A-779A-48A2-AF26-E427ABA33E3C}"/>
              </a:ext>
            </a:extLst>
          </p:cNvPr>
          <p:cNvSpPr/>
          <p:nvPr/>
        </p:nvSpPr>
        <p:spPr>
          <a:xfrm>
            <a:off x="9817769" y="4349429"/>
            <a:ext cx="519765" cy="30800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A44D8EB3-94C2-4195-8AC4-8210F6A9B90D}"/>
              </a:ext>
            </a:extLst>
          </p:cNvPr>
          <p:cNvSpPr/>
          <p:nvPr/>
        </p:nvSpPr>
        <p:spPr>
          <a:xfrm>
            <a:off x="326010" y="4330179"/>
            <a:ext cx="702645" cy="34651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7217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0673" y="609599"/>
            <a:ext cx="6866358" cy="881358"/>
          </a:xfrm>
        </p:spPr>
        <p:txBody>
          <a:bodyPr/>
          <a:lstStyle/>
          <a:p>
            <a:r>
              <a:rPr lang="en-US" b="1" dirty="0"/>
              <a:t>Section 1 – Sites and Students</a:t>
            </a:r>
          </a:p>
        </p:txBody>
      </p:sp>
      <p:sp>
        <p:nvSpPr>
          <p:cNvPr id="3" name="Content Placeholder 2"/>
          <p:cNvSpPr>
            <a:spLocks noGrp="1"/>
          </p:cNvSpPr>
          <p:nvPr>
            <p:ph idx="1"/>
          </p:nvPr>
        </p:nvSpPr>
        <p:spPr>
          <a:xfrm>
            <a:off x="573186" y="4270245"/>
            <a:ext cx="8596668" cy="2374462"/>
          </a:xfrm>
        </p:spPr>
        <p:txBody>
          <a:bodyPr/>
          <a:lstStyle/>
          <a:p>
            <a:r>
              <a:rPr lang="en-US" u="sng" dirty="0"/>
              <a:t>CEP SFAs</a:t>
            </a:r>
            <a:r>
              <a:rPr lang="en-US" dirty="0"/>
              <a:t>: 1-1A: Total Number of Schools/Sites and 1-1B: Total Number of Students (</a:t>
            </a:r>
            <a:r>
              <a:rPr lang="en-US" b="1" dirty="0">
                <a:ln>
                  <a:solidFill>
                    <a:schemeClr val="tx1"/>
                  </a:solidFill>
                </a:ln>
                <a:solidFill>
                  <a:srgbClr val="FF0000"/>
                </a:solidFill>
              </a:rPr>
              <a:t>red boxes</a:t>
            </a:r>
            <a:r>
              <a:rPr lang="en-US" dirty="0"/>
              <a:t>)</a:t>
            </a:r>
          </a:p>
          <a:p>
            <a:r>
              <a:rPr lang="en-US" u="sng" dirty="0"/>
              <a:t>RCCIs ONLY</a:t>
            </a:r>
            <a:r>
              <a:rPr lang="en-US" dirty="0"/>
              <a:t>: DO NOT complete 1-1A or 1-1B.  Instead, complete lines 1-2A, 1-2B, 1-2bA, and 1-2bB (</a:t>
            </a:r>
            <a:r>
              <a:rPr lang="en-US" b="1" dirty="0">
                <a:ln>
                  <a:solidFill>
                    <a:schemeClr val="tx1"/>
                  </a:solidFill>
                </a:ln>
                <a:solidFill>
                  <a:srgbClr val="FFFF00"/>
                </a:solidFill>
              </a:rPr>
              <a:t>yellow</a:t>
            </a:r>
            <a:r>
              <a:rPr lang="en-US" b="1" dirty="0">
                <a:solidFill>
                  <a:srgbClr val="FFFF00"/>
                </a:solidFill>
              </a:rPr>
              <a:t> </a:t>
            </a:r>
            <a:r>
              <a:rPr lang="en-US" b="1" dirty="0">
                <a:ln>
                  <a:solidFill>
                    <a:schemeClr val="tx1"/>
                  </a:solidFill>
                </a:ln>
                <a:solidFill>
                  <a:srgbClr val="FFFF00"/>
                </a:solidFill>
              </a:rPr>
              <a:t>boxes</a:t>
            </a:r>
            <a:r>
              <a:rPr lang="en-US" dirty="0"/>
              <a:t>)</a:t>
            </a:r>
          </a:p>
          <a:p>
            <a:r>
              <a:rPr lang="en-US"/>
              <a:t>These numbers must be reflective of the </a:t>
            </a:r>
            <a:r>
              <a:rPr lang="en-US" b="1"/>
              <a:t>last operating day of October</a:t>
            </a:r>
            <a:endParaRPr lang="en-US"/>
          </a:p>
          <a:p>
            <a:pPr marL="0" indent="0">
              <a:buNone/>
            </a:pPr>
            <a:endParaRPr lang="en-US" dirty="0"/>
          </a:p>
        </p:txBody>
      </p:sp>
      <p:pic>
        <p:nvPicPr>
          <p:cNvPr id="12" name="Picture 11">
            <a:extLst>
              <a:ext uri="{FF2B5EF4-FFF2-40B4-BE49-F238E27FC236}">
                <a16:creationId xmlns:a16="http://schemas.microsoft.com/office/drawing/2014/main" id="{6AD9E3EB-C657-4869-BA26-2B0AC5A882DA}"/>
              </a:ext>
            </a:extLst>
          </p:cNvPr>
          <p:cNvPicPr>
            <a:picLocks noChangeAspect="1"/>
          </p:cNvPicPr>
          <p:nvPr/>
        </p:nvPicPr>
        <p:blipFill>
          <a:blip r:embed="rId3"/>
          <a:stretch>
            <a:fillRect/>
          </a:stretch>
        </p:blipFill>
        <p:spPr>
          <a:xfrm>
            <a:off x="638701" y="1351044"/>
            <a:ext cx="9070564" cy="2706177"/>
          </a:xfrm>
          <a:prstGeom prst="rect">
            <a:avLst/>
          </a:prstGeom>
        </p:spPr>
      </p:pic>
      <p:sp>
        <p:nvSpPr>
          <p:cNvPr id="20" name="Rectangle 19">
            <a:extLst>
              <a:ext uri="{FF2B5EF4-FFF2-40B4-BE49-F238E27FC236}">
                <a16:creationId xmlns:a16="http://schemas.microsoft.com/office/drawing/2014/main" id="{BF7BCBDB-5335-4C2E-ADC2-EFAAAC83FFBD}"/>
              </a:ext>
            </a:extLst>
          </p:cNvPr>
          <p:cNvSpPr/>
          <p:nvPr/>
        </p:nvSpPr>
        <p:spPr>
          <a:xfrm>
            <a:off x="7407976" y="2510444"/>
            <a:ext cx="1029442" cy="26600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DA947BD-F3AB-4E4E-8EF9-0C92315B6F4E}"/>
              </a:ext>
            </a:extLst>
          </p:cNvPr>
          <p:cNvSpPr/>
          <p:nvPr/>
        </p:nvSpPr>
        <p:spPr>
          <a:xfrm>
            <a:off x="8546151" y="2510443"/>
            <a:ext cx="1029442" cy="26600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26D8022-7269-4F17-BD6D-6F2D0C678A60}"/>
              </a:ext>
            </a:extLst>
          </p:cNvPr>
          <p:cNvSpPr/>
          <p:nvPr/>
        </p:nvSpPr>
        <p:spPr>
          <a:xfrm>
            <a:off x="7407976" y="2917299"/>
            <a:ext cx="1029442" cy="26600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8D2D60A-07C0-4E49-A611-D948094427B4}"/>
              </a:ext>
            </a:extLst>
          </p:cNvPr>
          <p:cNvSpPr/>
          <p:nvPr/>
        </p:nvSpPr>
        <p:spPr>
          <a:xfrm>
            <a:off x="8541278" y="2920069"/>
            <a:ext cx="1029442" cy="26600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9481A73-A25F-48FA-B034-E734C214A509}"/>
              </a:ext>
            </a:extLst>
          </p:cNvPr>
          <p:cNvSpPr/>
          <p:nvPr/>
        </p:nvSpPr>
        <p:spPr>
          <a:xfrm>
            <a:off x="7407976" y="3620662"/>
            <a:ext cx="1029442" cy="26600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8498334-299B-4A9D-96FD-0E2AA1496B7E}"/>
              </a:ext>
            </a:extLst>
          </p:cNvPr>
          <p:cNvSpPr/>
          <p:nvPr/>
        </p:nvSpPr>
        <p:spPr>
          <a:xfrm>
            <a:off x="8541278" y="3624889"/>
            <a:ext cx="1029442" cy="26600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3743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6414" y="5082683"/>
            <a:ext cx="8596668" cy="1345976"/>
          </a:xfrm>
        </p:spPr>
        <p:txBody>
          <a:bodyPr/>
          <a:lstStyle/>
          <a:p>
            <a:r>
              <a:rPr lang="en-US" dirty="0"/>
              <a:t>CEP SFAs:  complete both 2-3A and 2-3B (</a:t>
            </a:r>
            <a:r>
              <a:rPr lang="en-US" b="1" dirty="0">
                <a:ln>
                  <a:solidFill>
                    <a:schemeClr val="tx1"/>
                  </a:solidFill>
                </a:ln>
                <a:solidFill>
                  <a:srgbClr val="FF0000"/>
                </a:solidFill>
              </a:rPr>
              <a:t>red boxes</a:t>
            </a:r>
            <a:r>
              <a:rPr lang="en-US" dirty="0"/>
              <a:t>) entering the same numbers entered in Section 1 </a:t>
            </a:r>
          </a:p>
          <a:p>
            <a:r>
              <a:rPr lang="en-US" dirty="0"/>
              <a:t>RCCIs:  skip Section 2 and proceed to Section 3</a:t>
            </a:r>
          </a:p>
        </p:txBody>
      </p:sp>
      <p:sp>
        <p:nvSpPr>
          <p:cNvPr id="4" name="Title 1"/>
          <p:cNvSpPr>
            <a:spLocks noGrp="1"/>
          </p:cNvSpPr>
          <p:nvPr>
            <p:ph type="title"/>
          </p:nvPr>
        </p:nvSpPr>
        <p:spPr>
          <a:xfrm>
            <a:off x="1840673" y="609599"/>
            <a:ext cx="6866358" cy="881358"/>
          </a:xfrm>
        </p:spPr>
        <p:txBody>
          <a:bodyPr/>
          <a:lstStyle/>
          <a:p>
            <a:r>
              <a:rPr lang="en-US" b="1" dirty="0"/>
              <a:t>Section 2 – Alternate Provisions</a:t>
            </a:r>
          </a:p>
        </p:txBody>
      </p:sp>
      <p:pic>
        <p:nvPicPr>
          <p:cNvPr id="8" name="Picture 7">
            <a:extLst>
              <a:ext uri="{FF2B5EF4-FFF2-40B4-BE49-F238E27FC236}">
                <a16:creationId xmlns:a16="http://schemas.microsoft.com/office/drawing/2014/main" id="{7DD0D157-57AB-496D-9ED8-FA16CC52A224}"/>
              </a:ext>
            </a:extLst>
          </p:cNvPr>
          <p:cNvPicPr>
            <a:picLocks noChangeAspect="1"/>
          </p:cNvPicPr>
          <p:nvPr/>
        </p:nvPicPr>
        <p:blipFill>
          <a:blip r:embed="rId2"/>
          <a:stretch>
            <a:fillRect/>
          </a:stretch>
        </p:blipFill>
        <p:spPr>
          <a:xfrm>
            <a:off x="585621" y="1406266"/>
            <a:ext cx="8284061" cy="3536551"/>
          </a:xfrm>
          <a:prstGeom prst="rect">
            <a:avLst/>
          </a:prstGeom>
        </p:spPr>
      </p:pic>
      <p:sp>
        <p:nvSpPr>
          <p:cNvPr id="12" name="Rectangle 11">
            <a:extLst>
              <a:ext uri="{FF2B5EF4-FFF2-40B4-BE49-F238E27FC236}">
                <a16:creationId xmlns:a16="http://schemas.microsoft.com/office/drawing/2014/main" id="{B2C253FD-D5A1-44D8-8A3D-AAB1D5D1DE45}"/>
              </a:ext>
            </a:extLst>
          </p:cNvPr>
          <p:cNvSpPr/>
          <p:nvPr/>
        </p:nvSpPr>
        <p:spPr>
          <a:xfrm>
            <a:off x="6761062" y="3917683"/>
            <a:ext cx="944836" cy="2386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43A2603-E5B6-49BD-A8CB-24821FBE0013}"/>
              </a:ext>
            </a:extLst>
          </p:cNvPr>
          <p:cNvSpPr/>
          <p:nvPr/>
        </p:nvSpPr>
        <p:spPr>
          <a:xfrm>
            <a:off x="7815372" y="3917683"/>
            <a:ext cx="944836" cy="2386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1038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020" y="5063194"/>
            <a:ext cx="8934301" cy="913657"/>
          </a:xfrm>
        </p:spPr>
        <p:txBody>
          <a:bodyPr/>
          <a:lstStyle/>
          <a:p>
            <a:r>
              <a:rPr lang="en-US" dirty="0"/>
              <a:t>RCCIs and CEP SFAs – </a:t>
            </a:r>
            <a:r>
              <a:rPr lang="en-US" b="1" u="sng" dirty="0"/>
              <a:t>check</a:t>
            </a:r>
            <a:r>
              <a:rPr lang="en-US" dirty="0"/>
              <a:t> box 3-1, </a:t>
            </a:r>
            <a:r>
              <a:rPr lang="en-US" b="1" u="sng" dirty="0"/>
              <a:t>skip Section 4</a:t>
            </a:r>
            <a:r>
              <a:rPr lang="en-US" b="1" dirty="0"/>
              <a:t>, </a:t>
            </a:r>
            <a:r>
              <a:rPr lang="en-US" dirty="0"/>
              <a:t>and proceed to Section 5</a:t>
            </a:r>
          </a:p>
          <a:p>
            <a:endParaRPr lang="en-US" b="1" dirty="0"/>
          </a:p>
        </p:txBody>
      </p:sp>
      <p:sp>
        <p:nvSpPr>
          <p:cNvPr id="4" name="Title 1"/>
          <p:cNvSpPr>
            <a:spLocks noGrp="1"/>
          </p:cNvSpPr>
          <p:nvPr>
            <p:ph type="title"/>
          </p:nvPr>
        </p:nvSpPr>
        <p:spPr>
          <a:xfrm>
            <a:off x="1840673" y="609599"/>
            <a:ext cx="6866358" cy="881358"/>
          </a:xfrm>
        </p:spPr>
        <p:txBody>
          <a:bodyPr/>
          <a:lstStyle/>
          <a:p>
            <a:r>
              <a:rPr lang="en-US" b="1" dirty="0"/>
              <a:t>Section 3 – Direct Certification</a:t>
            </a:r>
          </a:p>
        </p:txBody>
      </p:sp>
      <p:pic>
        <p:nvPicPr>
          <p:cNvPr id="5" name="Picture 4">
            <a:extLst>
              <a:ext uri="{FF2B5EF4-FFF2-40B4-BE49-F238E27FC236}">
                <a16:creationId xmlns:a16="http://schemas.microsoft.com/office/drawing/2014/main" id="{79F2636D-F0A5-4CD8-93DD-923AE6EF047E}"/>
              </a:ext>
            </a:extLst>
          </p:cNvPr>
          <p:cNvPicPr>
            <a:picLocks noChangeAspect="1"/>
          </p:cNvPicPr>
          <p:nvPr/>
        </p:nvPicPr>
        <p:blipFill>
          <a:blip r:embed="rId2"/>
          <a:stretch>
            <a:fillRect/>
          </a:stretch>
        </p:blipFill>
        <p:spPr>
          <a:xfrm>
            <a:off x="609346" y="1565773"/>
            <a:ext cx="8617917" cy="3155856"/>
          </a:xfrm>
          <a:prstGeom prst="rect">
            <a:avLst/>
          </a:prstGeom>
        </p:spPr>
      </p:pic>
      <p:sp>
        <p:nvSpPr>
          <p:cNvPr id="10" name="Oval 9">
            <a:extLst>
              <a:ext uri="{FF2B5EF4-FFF2-40B4-BE49-F238E27FC236}">
                <a16:creationId xmlns:a16="http://schemas.microsoft.com/office/drawing/2014/main" id="{62243311-B193-48CD-8621-1F9D45789464}"/>
              </a:ext>
            </a:extLst>
          </p:cNvPr>
          <p:cNvSpPr/>
          <p:nvPr/>
        </p:nvSpPr>
        <p:spPr>
          <a:xfrm>
            <a:off x="2098471" y="2102695"/>
            <a:ext cx="436912" cy="45762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382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3662" y="5569680"/>
            <a:ext cx="8167705" cy="867039"/>
          </a:xfrm>
        </p:spPr>
        <p:txBody>
          <a:bodyPr/>
          <a:lstStyle/>
          <a:p>
            <a:r>
              <a:rPr lang="en-US" dirty="0"/>
              <a:t>After skipping Section 4, both RCCIs and CEP SFAs will </a:t>
            </a:r>
            <a:r>
              <a:rPr lang="en-US" b="1" u="sng" dirty="0"/>
              <a:t>check Box 5-1</a:t>
            </a:r>
            <a:r>
              <a:rPr lang="en-US" dirty="0"/>
              <a:t>.  No further action is required in Section 5, proceed to Section 6</a:t>
            </a:r>
          </a:p>
        </p:txBody>
      </p:sp>
      <p:sp>
        <p:nvSpPr>
          <p:cNvPr id="4" name="Title 1"/>
          <p:cNvSpPr>
            <a:spLocks noGrp="1"/>
          </p:cNvSpPr>
          <p:nvPr>
            <p:ph type="title"/>
          </p:nvPr>
        </p:nvSpPr>
        <p:spPr>
          <a:xfrm>
            <a:off x="1840673" y="526472"/>
            <a:ext cx="6866358" cy="881358"/>
          </a:xfrm>
        </p:spPr>
        <p:txBody>
          <a:bodyPr>
            <a:normAutofit fontScale="90000"/>
          </a:bodyPr>
          <a:lstStyle/>
          <a:p>
            <a:r>
              <a:rPr lang="en-US" b="1" dirty="0"/>
              <a:t>Section 5 – Free and Reduced Applications (not directly certified)</a:t>
            </a:r>
          </a:p>
        </p:txBody>
      </p:sp>
      <p:pic>
        <p:nvPicPr>
          <p:cNvPr id="2" name="Picture 1">
            <a:extLst>
              <a:ext uri="{FF2B5EF4-FFF2-40B4-BE49-F238E27FC236}">
                <a16:creationId xmlns:a16="http://schemas.microsoft.com/office/drawing/2014/main" id="{988669C2-8BBB-4EF5-B61B-C8E289B86B7B}"/>
              </a:ext>
            </a:extLst>
          </p:cNvPr>
          <p:cNvPicPr>
            <a:picLocks noChangeAspect="1"/>
          </p:cNvPicPr>
          <p:nvPr/>
        </p:nvPicPr>
        <p:blipFill>
          <a:blip r:embed="rId2"/>
          <a:stretch>
            <a:fillRect/>
          </a:stretch>
        </p:blipFill>
        <p:spPr>
          <a:xfrm>
            <a:off x="957792" y="1585064"/>
            <a:ext cx="7639443" cy="3911801"/>
          </a:xfrm>
          <a:prstGeom prst="rect">
            <a:avLst/>
          </a:prstGeom>
        </p:spPr>
      </p:pic>
      <p:sp>
        <p:nvSpPr>
          <p:cNvPr id="6" name="Oval 5"/>
          <p:cNvSpPr/>
          <p:nvPr/>
        </p:nvSpPr>
        <p:spPr>
          <a:xfrm>
            <a:off x="1333045" y="2086496"/>
            <a:ext cx="362752" cy="37407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7340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7150" y="4093513"/>
            <a:ext cx="8773045" cy="987879"/>
          </a:xfrm>
        </p:spPr>
        <p:txBody>
          <a:bodyPr/>
          <a:lstStyle/>
          <a:p>
            <a:r>
              <a:rPr lang="en-US" dirty="0"/>
              <a:t>Before signing and submitting form, both RCCIs and CEP SFAs must write “N/A” in VC-1.  Do not include quotations, write exactly as </a:t>
            </a:r>
            <a:r>
              <a:rPr lang="en-US" b="1" dirty="0"/>
              <a:t>N/A</a:t>
            </a:r>
          </a:p>
        </p:txBody>
      </p:sp>
      <p:sp>
        <p:nvSpPr>
          <p:cNvPr id="4" name="Title 1"/>
          <p:cNvSpPr>
            <a:spLocks noGrp="1"/>
          </p:cNvSpPr>
          <p:nvPr>
            <p:ph type="title"/>
          </p:nvPr>
        </p:nvSpPr>
        <p:spPr>
          <a:xfrm>
            <a:off x="1824345" y="380999"/>
            <a:ext cx="6866358" cy="881358"/>
          </a:xfrm>
        </p:spPr>
        <p:txBody>
          <a:bodyPr>
            <a:normAutofit fontScale="90000"/>
          </a:bodyPr>
          <a:lstStyle/>
          <a:p>
            <a:r>
              <a:rPr lang="en-US" b="1" dirty="0"/>
              <a:t>Section 6 – Verification for Cause / Certification</a:t>
            </a:r>
          </a:p>
        </p:txBody>
      </p:sp>
      <p:pic>
        <p:nvPicPr>
          <p:cNvPr id="2" name="Picture 1">
            <a:extLst>
              <a:ext uri="{FF2B5EF4-FFF2-40B4-BE49-F238E27FC236}">
                <a16:creationId xmlns:a16="http://schemas.microsoft.com/office/drawing/2014/main" id="{EF207EB5-4389-4DDD-9D72-2E7053573671}"/>
              </a:ext>
            </a:extLst>
          </p:cNvPr>
          <p:cNvPicPr>
            <a:picLocks noChangeAspect="1"/>
          </p:cNvPicPr>
          <p:nvPr/>
        </p:nvPicPr>
        <p:blipFill>
          <a:blip r:embed="rId2"/>
          <a:stretch>
            <a:fillRect/>
          </a:stretch>
        </p:blipFill>
        <p:spPr>
          <a:xfrm>
            <a:off x="667150" y="2204317"/>
            <a:ext cx="8036985" cy="1224683"/>
          </a:xfrm>
          <a:prstGeom prst="rect">
            <a:avLst/>
          </a:prstGeom>
        </p:spPr>
      </p:pic>
    </p:spTree>
    <p:extLst>
      <p:ext uri="{BB962C8B-B14F-4D97-AF65-F5344CB8AC3E}">
        <p14:creationId xmlns:p14="http://schemas.microsoft.com/office/powerpoint/2010/main" val="1122490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24345" y="380999"/>
            <a:ext cx="6866358" cy="881358"/>
          </a:xfrm>
        </p:spPr>
        <p:txBody>
          <a:bodyPr>
            <a:normAutofit fontScale="90000"/>
          </a:bodyPr>
          <a:lstStyle/>
          <a:p>
            <a:r>
              <a:rPr lang="en-US" b="1" dirty="0"/>
              <a:t>Section 6 – Verification for Cause / Certification</a:t>
            </a:r>
          </a:p>
        </p:txBody>
      </p:sp>
      <p:sp>
        <p:nvSpPr>
          <p:cNvPr id="10" name="Content Placeholder 2"/>
          <p:cNvSpPr txBox="1">
            <a:spLocks/>
          </p:cNvSpPr>
          <p:nvPr/>
        </p:nvSpPr>
        <p:spPr>
          <a:xfrm>
            <a:off x="959189" y="4115468"/>
            <a:ext cx="8596668" cy="194844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solidFill>
                <a:latin typeface="Arial" pitchFamily="34" charset="0"/>
                <a:ea typeface="+mn-ea"/>
                <a:cs typeface="Arial" pitchFamily="34" charset="0"/>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solidFill>
                <a:latin typeface="Arial" pitchFamily="34" charset="0"/>
                <a:ea typeface="+mn-ea"/>
                <a:cs typeface="Arial" pitchFamily="34" charset="0"/>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solidFill>
                <a:latin typeface="Arial" pitchFamily="34" charset="0"/>
                <a:ea typeface="+mn-ea"/>
                <a:cs typeface="Arial" pitchFamily="34" charset="0"/>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Arial" pitchFamily="34" charset="0"/>
                <a:ea typeface="+mn-ea"/>
                <a:cs typeface="Arial" pitchFamily="34" charset="0"/>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200" dirty="0"/>
              <a:t>Complete the report by entering your information in 6-1 and </a:t>
            </a:r>
            <a:r>
              <a:rPr lang="en-US" sz="2200" b="1" u="sng" dirty="0"/>
              <a:t>check</a:t>
            </a:r>
            <a:r>
              <a:rPr lang="en-US" sz="2200" dirty="0"/>
              <a:t> Box 6-2. </a:t>
            </a:r>
          </a:p>
          <a:p>
            <a:r>
              <a:rPr lang="en-US" sz="2200" dirty="0"/>
              <a:t>Save the report and exit from it.  You should then see the Verification Report’s status listed as ‘Pending Approval’.  HCNP will review for accuracy and let you know if changes are needed.</a:t>
            </a:r>
          </a:p>
          <a:p>
            <a:endParaRPr lang="en-US" b="1" dirty="0"/>
          </a:p>
        </p:txBody>
      </p:sp>
      <p:pic>
        <p:nvPicPr>
          <p:cNvPr id="11" name="Picture 10">
            <a:extLst>
              <a:ext uri="{FF2B5EF4-FFF2-40B4-BE49-F238E27FC236}">
                <a16:creationId xmlns:a16="http://schemas.microsoft.com/office/drawing/2014/main" id="{71F28FDE-00CB-426A-AED7-19ADA446AF76}"/>
              </a:ext>
            </a:extLst>
          </p:cNvPr>
          <p:cNvPicPr>
            <a:picLocks noChangeAspect="1"/>
          </p:cNvPicPr>
          <p:nvPr/>
        </p:nvPicPr>
        <p:blipFill>
          <a:blip r:embed="rId2"/>
          <a:stretch>
            <a:fillRect/>
          </a:stretch>
        </p:blipFill>
        <p:spPr>
          <a:xfrm>
            <a:off x="1246514" y="2178015"/>
            <a:ext cx="8320331" cy="1021795"/>
          </a:xfrm>
          <a:prstGeom prst="rect">
            <a:avLst/>
          </a:prstGeom>
        </p:spPr>
      </p:pic>
      <p:sp>
        <p:nvSpPr>
          <p:cNvPr id="7" name="Rectangle 6"/>
          <p:cNvSpPr/>
          <p:nvPr/>
        </p:nvSpPr>
        <p:spPr>
          <a:xfrm>
            <a:off x="1737747" y="2511739"/>
            <a:ext cx="2801784" cy="24084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CD71780-9CF8-4F0F-883F-C7017EA6E972}"/>
              </a:ext>
            </a:extLst>
          </p:cNvPr>
          <p:cNvSpPr/>
          <p:nvPr/>
        </p:nvSpPr>
        <p:spPr>
          <a:xfrm>
            <a:off x="6636808" y="2511738"/>
            <a:ext cx="2801784" cy="24084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658159" y="2520544"/>
            <a:ext cx="1198729" cy="23920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A9AD3002-5C08-4B9D-A0F7-1C31FAAC28BC}"/>
              </a:ext>
            </a:extLst>
          </p:cNvPr>
          <p:cNvSpPr/>
          <p:nvPr/>
        </p:nvSpPr>
        <p:spPr>
          <a:xfrm>
            <a:off x="1642969" y="2833939"/>
            <a:ext cx="362752" cy="37407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6879681"/>
      </p:ext>
    </p:extLst>
  </p:cSld>
  <p:clrMapOvr>
    <a:masterClrMapping/>
  </p:clrMapOvr>
</p:sld>
</file>

<file path=ppt/theme/theme1.xml><?xml version="1.0" encoding="utf-8"?>
<a:theme xmlns:a="http://schemas.openxmlformats.org/drawingml/2006/main" name="HCNP-Template02">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333</TotalTime>
  <Words>397</Words>
  <Application>Microsoft Office PowerPoint</Application>
  <PresentationFormat>Widescreen</PresentationFormat>
  <Paragraphs>30</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Narrow</vt:lpstr>
      <vt:lpstr>Calibri</vt:lpstr>
      <vt:lpstr>Trebuchet MS</vt:lpstr>
      <vt:lpstr>Wingdings 3</vt:lpstr>
      <vt:lpstr>HCNP-Template02</vt:lpstr>
      <vt:lpstr>FNS-742 Verification Collection Report </vt:lpstr>
      <vt:lpstr>FNS-742 – What is it?</vt:lpstr>
      <vt:lpstr>FNS-742 in HCNP Systems</vt:lpstr>
      <vt:lpstr>Section 1 – Sites and Students</vt:lpstr>
      <vt:lpstr>Section 2 – Alternate Provisions</vt:lpstr>
      <vt:lpstr>Section 3 – Direct Certification</vt:lpstr>
      <vt:lpstr>Section 5 – Free and Reduced Applications (not directly certified)</vt:lpstr>
      <vt:lpstr>Section 6 – Verification for Cause / Certification</vt:lpstr>
      <vt:lpstr>Section 6 – Verification for Cause / Certification</vt:lpstr>
      <vt:lpstr>Non-Discrimination Statement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Kasey T Kawamoto</dc:creator>
  <cp:lastModifiedBy>Maruyama, Chelsey</cp:lastModifiedBy>
  <cp:revision>32</cp:revision>
  <dcterms:created xsi:type="dcterms:W3CDTF">2018-09-27T22:06:38Z</dcterms:created>
  <dcterms:modified xsi:type="dcterms:W3CDTF">2023-03-02T00:49:24Z</dcterms:modified>
</cp:coreProperties>
</file>