
<file path=[Content_Types].xml><?xml version="1.0" encoding="utf-8"?>
<Types xmlns="http://schemas.openxmlformats.org/package/2006/content-types">
  <Default Extension="png" ContentType="image/png"/>
  <Default Extension="tmp"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62" r:id="rId1"/>
  </p:sldMasterIdLst>
  <p:notesMasterIdLst>
    <p:notesMasterId r:id="rId59"/>
  </p:notesMasterIdLst>
  <p:handoutMasterIdLst>
    <p:handoutMasterId r:id="rId60"/>
  </p:handoutMasterIdLst>
  <p:sldIdLst>
    <p:sldId id="257" r:id="rId2"/>
    <p:sldId id="259" r:id="rId3"/>
    <p:sldId id="366" r:id="rId4"/>
    <p:sldId id="260" r:id="rId5"/>
    <p:sldId id="319" r:id="rId6"/>
    <p:sldId id="261" r:id="rId7"/>
    <p:sldId id="262" r:id="rId8"/>
    <p:sldId id="328" r:id="rId9"/>
    <p:sldId id="373" r:id="rId10"/>
    <p:sldId id="367" r:id="rId11"/>
    <p:sldId id="263" r:id="rId12"/>
    <p:sldId id="346" r:id="rId13"/>
    <p:sldId id="318" r:id="rId14"/>
    <p:sldId id="362" r:id="rId15"/>
    <p:sldId id="347" r:id="rId16"/>
    <p:sldId id="368" r:id="rId17"/>
    <p:sldId id="369" r:id="rId18"/>
    <p:sldId id="370" r:id="rId19"/>
    <p:sldId id="371" r:id="rId20"/>
    <p:sldId id="383" r:id="rId21"/>
    <p:sldId id="364" r:id="rId22"/>
    <p:sldId id="348" r:id="rId23"/>
    <p:sldId id="350" r:id="rId24"/>
    <p:sldId id="351" r:id="rId25"/>
    <p:sldId id="374" r:id="rId26"/>
    <p:sldId id="352" r:id="rId27"/>
    <p:sldId id="375" r:id="rId28"/>
    <p:sldId id="376" r:id="rId29"/>
    <p:sldId id="353" r:id="rId30"/>
    <p:sldId id="354" r:id="rId31"/>
    <p:sldId id="355" r:id="rId32"/>
    <p:sldId id="379" r:id="rId33"/>
    <p:sldId id="356" r:id="rId34"/>
    <p:sldId id="380" r:id="rId35"/>
    <p:sldId id="381" r:id="rId36"/>
    <p:sldId id="357" r:id="rId37"/>
    <p:sldId id="382" r:id="rId38"/>
    <p:sldId id="358" r:id="rId39"/>
    <p:sldId id="359" r:id="rId40"/>
    <p:sldId id="264" r:id="rId41"/>
    <p:sldId id="372" r:id="rId42"/>
    <p:sldId id="330" r:id="rId43"/>
    <p:sldId id="270" r:id="rId44"/>
    <p:sldId id="274" r:id="rId45"/>
    <p:sldId id="275" r:id="rId46"/>
    <p:sldId id="377" r:id="rId47"/>
    <p:sldId id="276" r:id="rId48"/>
    <p:sldId id="332" r:id="rId49"/>
    <p:sldId id="333" r:id="rId50"/>
    <p:sldId id="339" r:id="rId51"/>
    <p:sldId id="340" r:id="rId52"/>
    <p:sldId id="363" r:id="rId53"/>
    <p:sldId id="341" r:id="rId54"/>
    <p:sldId id="288" r:id="rId55"/>
    <p:sldId id="294" r:id="rId56"/>
    <p:sldId id="295" r:id="rId57"/>
    <p:sldId id="296" r:id="rId58"/>
  </p:sldIdLst>
  <p:sldSz cx="9144000" cy="6858000" type="screen4x3"/>
  <p:notesSz cx="7023100" cy="9309100"/>
  <p:defaultTextStyle>
    <a:defPPr>
      <a:defRPr lang="en-US"/>
    </a:defPPr>
    <a:lvl1pPr algn="l" rtl="0" fontAlgn="base">
      <a:spcBef>
        <a:spcPct val="0"/>
      </a:spcBef>
      <a:spcAft>
        <a:spcPct val="0"/>
      </a:spcAft>
      <a:defRPr kern="1200">
        <a:solidFill>
          <a:schemeClr val="tx1"/>
        </a:solidFill>
        <a:latin typeface="Verdana" pitchFamily="34" charset="0"/>
        <a:ea typeface="+mn-ea"/>
        <a:cs typeface="Arial" charset="0"/>
      </a:defRPr>
    </a:lvl1pPr>
    <a:lvl2pPr marL="457200" algn="l" rtl="0" fontAlgn="base">
      <a:spcBef>
        <a:spcPct val="0"/>
      </a:spcBef>
      <a:spcAft>
        <a:spcPct val="0"/>
      </a:spcAft>
      <a:defRPr kern="1200">
        <a:solidFill>
          <a:schemeClr val="tx1"/>
        </a:solidFill>
        <a:latin typeface="Verdana" pitchFamily="34" charset="0"/>
        <a:ea typeface="+mn-ea"/>
        <a:cs typeface="Arial" charset="0"/>
      </a:defRPr>
    </a:lvl2pPr>
    <a:lvl3pPr marL="914400" algn="l" rtl="0" fontAlgn="base">
      <a:spcBef>
        <a:spcPct val="0"/>
      </a:spcBef>
      <a:spcAft>
        <a:spcPct val="0"/>
      </a:spcAft>
      <a:defRPr kern="1200">
        <a:solidFill>
          <a:schemeClr val="tx1"/>
        </a:solidFill>
        <a:latin typeface="Verdana" pitchFamily="34" charset="0"/>
        <a:ea typeface="+mn-ea"/>
        <a:cs typeface="Arial" charset="0"/>
      </a:defRPr>
    </a:lvl3pPr>
    <a:lvl4pPr marL="1371600" algn="l" rtl="0" fontAlgn="base">
      <a:spcBef>
        <a:spcPct val="0"/>
      </a:spcBef>
      <a:spcAft>
        <a:spcPct val="0"/>
      </a:spcAft>
      <a:defRPr kern="1200">
        <a:solidFill>
          <a:schemeClr val="tx1"/>
        </a:solidFill>
        <a:latin typeface="Verdana" pitchFamily="34" charset="0"/>
        <a:ea typeface="+mn-ea"/>
        <a:cs typeface="Arial" charset="0"/>
      </a:defRPr>
    </a:lvl4pPr>
    <a:lvl5pPr marL="1828800" algn="l" rtl="0" fontAlgn="base">
      <a:spcBef>
        <a:spcPct val="0"/>
      </a:spcBef>
      <a:spcAft>
        <a:spcPct val="0"/>
      </a:spcAft>
      <a:defRPr kern="1200">
        <a:solidFill>
          <a:schemeClr val="tx1"/>
        </a:solidFill>
        <a:latin typeface="Verdana" pitchFamily="34" charset="0"/>
        <a:ea typeface="+mn-ea"/>
        <a:cs typeface="Arial" charset="0"/>
      </a:defRPr>
    </a:lvl5pPr>
    <a:lvl6pPr marL="2286000" algn="l" defTabSz="914400" rtl="0" eaLnBrk="1" latinLnBrk="0" hangingPunct="1">
      <a:defRPr kern="1200">
        <a:solidFill>
          <a:schemeClr val="tx1"/>
        </a:solidFill>
        <a:latin typeface="Verdana" pitchFamily="34" charset="0"/>
        <a:ea typeface="+mn-ea"/>
        <a:cs typeface="Arial" charset="0"/>
      </a:defRPr>
    </a:lvl6pPr>
    <a:lvl7pPr marL="2743200" algn="l" defTabSz="914400" rtl="0" eaLnBrk="1" latinLnBrk="0" hangingPunct="1">
      <a:defRPr kern="1200">
        <a:solidFill>
          <a:schemeClr val="tx1"/>
        </a:solidFill>
        <a:latin typeface="Verdana" pitchFamily="34" charset="0"/>
        <a:ea typeface="+mn-ea"/>
        <a:cs typeface="Arial" charset="0"/>
      </a:defRPr>
    </a:lvl7pPr>
    <a:lvl8pPr marL="3200400" algn="l" defTabSz="914400" rtl="0" eaLnBrk="1" latinLnBrk="0" hangingPunct="1">
      <a:defRPr kern="1200">
        <a:solidFill>
          <a:schemeClr val="tx1"/>
        </a:solidFill>
        <a:latin typeface="Verdana" pitchFamily="34" charset="0"/>
        <a:ea typeface="+mn-ea"/>
        <a:cs typeface="Arial" charset="0"/>
      </a:defRPr>
    </a:lvl8pPr>
    <a:lvl9pPr marL="3657600" algn="l" defTabSz="914400" rtl="0" eaLnBrk="1" latinLnBrk="0" hangingPunct="1">
      <a:defRPr kern="1200">
        <a:solidFill>
          <a:schemeClr val="tx1"/>
        </a:solidFill>
        <a:latin typeface="Verdana" pitchFamily="34"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32">
          <p15:clr>
            <a:srgbClr val="A4A3A4"/>
          </p15:clr>
        </p15:guide>
        <p15:guide id="2" pos="221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606" autoAdjust="0"/>
    <p:restoredTop sz="86397" autoAdjust="0"/>
  </p:normalViewPr>
  <p:slideViewPr>
    <p:cSldViewPr>
      <p:cViewPr varScale="1">
        <p:scale>
          <a:sx n="96" d="100"/>
          <a:sy n="96" d="100"/>
        </p:scale>
        <p:origin x="84" y="13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356"/>
    </p:cViewPr>
  </p:sorterViewPr>
  <p:notesViewPr>
    <p:cSldViewPr>
      <p:cViewPr varScale="1">
        <p:scale>
          <a:sx n="69" d="100"/>
          <a:sy n="69" d="100"/>
        </p:scale>
        <p:origin x="-2298" y="-108"/>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9746" name="Rectangle 2"/>
          <p:cNvSpPr>
            <a:spLocks noGrp="1" noChangeArrowheads="1"/>
          </p:cNvSpPr>
          <p:nvPr>
            <p:ph type="hdr" sz="quarter"/>
          </p:nvPr>
        </p:nvSpPr>
        <p:spPr bwMode="auto">
          <a:xfrm>
            <a:off x="1" y="0"/>
            <a:ext cx="3043979" cy="465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317" tIns="46659" rIns="93317" bIns="46659" numCol="1" anchor="t" anchorCtr="0" compatLnSpc="1">
            <a:prstTxWarp prst="textNoShape">
              <a:avLst/>
            </a:prstTxWarp>
          </a:bodyPr>
          <a:lstStyle>
            <a:lvl1pPr defTabSz="933261">
              <a:defRPr sz="1200">
                <a:latin typeface="Arial" charset="0"/>
              </a:defRPr>
            </a:lvl1pPr>
          </a:lstStyle>
          <a:p>
            <a:pPr>
              <a:defRPr/>
            </a:pPr>
            <a:endParaRPr lang="en-US"/>
          </a:p>
        </p:txBody>
      </p:sp>
      <p:sp>
        <p:nvSpPr>
          <p:cNvPr id="159747" name="Rectangle 3"/>
          <p:cNvSpPr>
            <a:spLocks noGrp="1" noChangeArrowheads="1"/>
          </p:cNvSpPr>
          <p:nvPr>
            <p:ph type="dt" sz="quarter" idx="1"/>
          </p:nvPr>
        </p:nvSpPr>
        <p:spPr bwMode="auto">
          <a:xfrm>
            <a:off x="3977531" y="0"/>
            <a:ext cx="3043979" cy="465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317" tIns="46659" rIns="93317" bIns="46659" numCol="1" anchor="t" anchorCtr="0" compatLnSpc="1">
            <a:prstTxWarp prst="textNoShape">
              <a:avLst/>
            </a:prstTxWarp>
          </a:bodyPr>
          <a:lstStyle>
            <a:lvl1pPr algn="r" defTabSz="933261">
              <a:defRPr sz="1200">
                <a:latin typeface="Arial" charset="0"/>
              </a:defRPr>
            </a:lvl1pPr>
          </a:lstStyle>
          <a:p>
            <a:pPr>
              <a:defRPr/>
            </a:pPr>
            <a:endParaRPr lang="en-US"/>
          </a:p>
        </p:txBody>
      </p:sp>
      <p:sp>
        <p:nvSpPr>
          <p:cNvPr id="159748" name="Rectangle 4"/>
          <p:cNvSpPr>
            <a:spLocks noGrp="1" noChangeArrowheads="1"/>
          </p:cNvSpPr>
          <p:nvPr>
            <p:ph type="ftr" sz="quarter" idx="2"/>
          </p:nvPr>
        </p:nvSpPr>
        <p:spPr bwMode="auto">
          <a:xfrm>
            <a:off x="1" y="8841738"/>
            <a:ext cx="3043979" cy="465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317" tIns="46659" rIns="93317" bIns="46659" numCol="1" anchor="b" anchorCtr="0" compatLnSpc="1">
            <a:prstTxWarp prst="textNoShape">
              <a:avLst/>
            </a:prstTxWarp>
          </a:bodyPr>
          <a:lstStyle>
            <a:lvl1pPr defTabSz="933261">
              <a:defRPr sz="1200">
                <a:latin typeface="Arial" charset="0"/>
              </a:defRPr>
            </a:lvl1pPr>
          </a:lstStyle>
          <a:p>
            <a:pPr>
              <a:defRPr/>
            </a:pPr>
            <a:endParaRPr lang="en-US"/>
          </a:p>
        </p:txBody>
      </p:sp>
      <p:sp>
        <p:nvSpPr>
          <p:cNvPr id="159749" name="Rectangle 5"/>
          <p:cNvSpPr>
            <a:spLocks noGrp="1" noChangeArrowheads="1"/>
          </p:cNvSpPr>
          <p:nvPr>
            <p:ph type="sldNum" sz="quarter" idx="3"/>
          </p:nvPr>
        </p:nvSpPr>
        <p:spPr bwMode="auto">
          <a:xfrm>
            <a:off x="3977531" y="8841738"/>
            <a:ext cx="3043979" cy="465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317" tIns="46659" rIns="93317" bIns="46659" numCol="1" anchor="b" anchorCtr="0" compatLnSpc="1">
            <a:prstTxWarp prst="textNoShape">
              <a:avLst/>
            </a:prstTxWarp>
          </a:bodyPr>
          <a:lstStyle>
            <a:lvl1pPr algn="r" defTabSz="933261">
              <a:defRPr sz="1200">
                <a:latin typeface="Arial" charset="0"/>
              </a:defRPr>
            </a:lvl1pPr>
          </a:lstStyle>
          <a:p>
            <a:pPr>
              <a:defRPr/>
            </a:pPr>
            <a:fld id="{70225B7B-197E-4776-A7E0-198D006D2F1D}" type="slidenum">
              <a:rPr lang="en-US"/>
              <a:pPr>
                <a:defRPr/>
              </a:pPr>
              <a:t>‹#›</a:t>
            </a:fld>
            <a:endParaRPr lang="en-US"/>
          </a:p>
        </p:txBody>
      </p:sp>
    </p:spTree>
    <p:extLst>
      <p:ext uri="{BB962C8B-B14F-4D97-AF65-F5344CB8AC3E}">
        <p14:creationId xmlns:p14="http://schemas.microsoft.com/office/powerpoint/2010/main" val="5521194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1" y="0"/>
            <a:ext cx="3043979" cy="465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317" tIns="46659" rIns="93317" bIns="46659" numCol="1" anchor="t" anchorCtr="0" compatLnSpc="1">
            <a:prstTxWarp prst="textNoShape">
              <a:avLst/>
            </a:prstTxWarp>
          </a:bodyPr>
          <a:lstStyle>
            <a:lvl1pPr defTabSz="933261">
              <a:defRPr sz="1200">
                <a:latin typeface="Arial" charset="0"/>
              </a:defRPr>
            </a:lvl1pPr>
          </a:lstStyle>
          <a:p>
            <a:pPr>
              <a:defRPr/>
            </a:pPr>
            <a:endParaRPr lang="en-US"/>
          </a:p>
        </p:txBody>
      </p:sp>
      <p:sp>
        <p:nvSpPr>
          <p:cNvPr id="4099" name="Rectangle 3"/>
          <p:cNvSpPr>
            <a:spLocks noGrp="1" noChangeArrowheads="1"/>
          </p:cNvSpPr>
          <p:nvPr>
            <p:ph type="dt" idx="1"/>
          </p:nvPr>
        </p:nvSpPr>
        <p:spPr bwMode="auto">
          <a:xfrm>
            <a:off x="3977531" y="0"/>
            <a:ext cx="3043979" cy="465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317" tIns="46659" rIns="93317" bIns="46659" numCol="1" anchor="t" anchorCtr="0" compatLnSpc="1">
            <a:prstTxWarp prst="textNoShape">
              <a:avLst/>
            </a:prstTxWarp>
          </a:bodyPr>
          <a:lstStyle>
            <a:lvl1pPr algn="r" defTabSz="933261">
              <a:defRPr sz="1200">
                <a:latin typeface="Arial" charset="0"/>
              </a:defRPr>
            </a:lvl1pPr>
          </a:lstStyle>
          <a:p>
            <a:pPr>
              <a:defRPr/>
            </a:pPr>
            <a:endParaRPr lang="en-US"/>
          </a:p>
        </p:txBody>
      </p:sp>
      <p:sp>
        <p:nvSpPr>
          <p:cNvPr id="48132" name="Rectangle 4"/>
          <p:cNvSpPr>
            <a:spLocks noGrp="1" noRot="1" noChangeAspect="1" noChangeArrowheads="1" noTextEdit="1"/>
          </p:cNvSpPr>
          <p:nvPr>
            <p:ph type="sldImg" idx="2"/>
          </p:nvPr>
        </p:nvSpPr>
        <p:spPr bwMode="auto">
          <a:xfrm>
            <a:off x="1184275" y="698500"/>
            <a:ext cx="4654550" cy="349091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p:cNvSpPr>
            <a:spLocks noGrp="1" noChangeArrowheads="1"/>
          </p:cNvSpPr>
          <p:nvPr>
            <p:ph type="body" sz="quarter" idx="3"/>
          </p:nvPr>
        </p:nvSpPr>
        <p:spPr bwMode="auto">
          <a:xfrm>
            <a:off x="702946" y="4422459"/>
            <a:ext cx="5617208" cy="4188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317" tIns="46659" rIns="93317" bIns="4665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1" y="8841738"/>
            <a:ext cx="3043979" cy="465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317" tIns="46659" rIns="93317" bIns="46659" numCol="1" anchor="b" anchorCtr="0" compatLnSpc="1">
            <a:prstTxWarp prst="textNoShape">
              <a:avLst/>
            </a:prstTxWarp>
          </a:bodyPr>
          <a:lstStyle>
            <a:lvl1pPr defTabSz="933261">
              <a:defRPr sz="1200">
                <a:latin typeface="Arial" charset="0"/>
              </a:defRPr>
            </a:lvl1pPr>
          </a:lstStyle>
          <a:p>
            <a:pPr>
              <a:defRPr/>
            </a:pPr>
            <a:endParaRPr lang="en-US"/>
          </a:p>
        </p:txBody>
      </p:sp>
      <p:sp>
        <p:nvSpPr>
          <p:cNvPr id="4103" name="Rectangle 7"/>
          <p:cNvSpPr>
            <a:spLocks noGrp="1" noChangeArrowheads="1"/>
          </p:cNvSpPr>
          <p:nvPr>
            <p:ph type="sldNum" sz="quarter" idx="5"/>
          </p:nvPr>
        </p:nvSpPr>
        <p:spPr bwMode="auto">
          <a:xfrm>
            <a:off x="3977531" y="8841738"/>
            <a:ext cx="3043979" cy="465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317" tIns="46659" rIns="93317" bIns="46659" numCol="1" anchor="b" anchorCtr="0" compatLnSpc="1">
            <a:prstTxWarp prst="textNoShape">
              <a:avLst/>
            </a:prstTxWarp>
          </a:bodyPr>
          <a:lstStyle>
            <a:lvl1pPr algn="r" defTabSz="933261">
              <a:defRPr sz="1200">
                <a:latin typeface="Arial" charset="0"/>
              </a:defRPr>
            </a:lvl1pPr>
          </a:lstStyle>
          <a:p>
            <a:pPr>
              <a:defRPr/>
            </a:pPr>
            <a:fld id="{BB61648D-F6CE-4933-BAB1-C3FDC3DF02C1}" type="slidenum">
              <a:rPr lang="en-US"/>
              <a:pPr>
                <a:defRPr/>
              </a:pPr>
              <a:t>‹#›</a:t>
            </a:fld>
            <a:endParaRPr lang="en-US"/>
          </a:p>
        </p:txBody>
      </p:sp>
    </p:spTree>
    <p:extLst>
      <p:ext uri="{BB962C8B-B14F-4D97-AF65-F5344CB8AC3E}">
        <p14:creationId xmlns:p14="http://schemas.microsoft.com/office/powerpoint/2010/main" val="146316925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lvl1pPr defTabSz="933261" eaLnBrk="0" hangingPunct="0">
              <a:spcBef>
                <a:spcPct val="30000"/>
              </a:spcBef>
              <a:defRPr sz="1200">
                <a:solidFill>
                  <a:schemeClr val="tx1"/>
                </a:solidFill>
                <a:latin typeface="Arial" charset="0"/>
                <a:cs typeface="Arial" charset="0"/>
              </a:defRPr>
            </a:lvl1pPr>
            <a:lvl2pPr marL="744064" indent="-286179" defTabSz="933261" eaLnBrk="0" hangingPunct="0">
              <a:spcBef>
                <a:spcPct val="30000"/>
              </a:spcBef>
              <a:defRPr sz="1200">
                <a:solidFill>
                  <a:schemeClr val="tx1"/>
                </a:solidFill>
                <a:latin typeface="Arial" charset="0"/>
                <a:cs typeface="Arial" charset="0"/>
              </a:defRPr>
            </a:lvl2pPr>
            <a:lvl3pPr marL="1144715" indent="-228943" defTabSz="933261" eaLnBrk="0" hangingPunct="0">
              <a:spcBef>
                <a:spcPct val="30000"/>
              </a:spcBef>
              <a:defRPr sz="1200">
                <a:solidFill>
                  <a:schemeClr val="tx1"/>
                </a:solidFill>
                <a:latin typeface="Arial" charset="0"/>
                <a:cs typeface="Arial" charset="0"/>
              </a:defRPr>
            </a:lvl3pPr>
            <a:lvl4pPr marL="1602600" indent="-228943" defTabSz="933261" eaLnBrk="0" hangingPunct="0">
              <a:spcBef>
                <a:spcPct val="30000"/>
              </a:spcBef>
              <a:defRPr sz="1200">
                <a:solidFill>
                  <a:schemeClr val="tx1"/>
                </a:solidFill>
                <a:latin typeface="Arial" charset="0"/>
                <a:cs typeface="Arial" charset="0"/>
              </a:defRPr>
            </a:lvl4pPr>
            <a:lvl5pPr marL="2060486" indent="-228943" defTabSz="933261" eaLnBrk="0" hangingPunct="0">
              <a:spcBef>
                <a:spcPct val="30000"/>
              </a:spcBef>
              <a:defRPr sz="1200">
                <a:solidFill>
                  <a:schemeClr val="tx1"/>
                </a:solidFill>
                <a:latin typeface="Arial" charset="0"/>
                <a:cs typeface="Arial" charset="0"/>
              </a:defRPr>
            </a:lvl5pPr>
            <a:lvl6pPr marL="2518372" indent="-228943" defTabSz="933261" eaLnBrk="0" fontAlgn="base" hangingPunct="0">
              <a:spcBef>
                <a:spcPct val="30000"/>
              </a:spcBef>
              <a:spcAft>
                <a:spcPct val="0"/>
              </a:spcAft>
              <a:defRPr sz="1200">
                <a:solidFill>
                  <a:schemeClr val="tx1"/>
                </a:solidFill>
                <a:latin typeface="Arial" charset="0"/>
                <a:cs typeface="Arial" charset="0"/>
              </a:defRPr>
            </a:lvl6pPr>
            <a:lvl7pPr marL="2976258" indent="-228943" defTabSz="933261" eaLnBrk="0" fontAlgn="base" hangingPunct="0">
              <a:spcBef>
                <a:spcPct val="30000"/>
              </a:spcBef>
              <a:spcAft>
                <a:spcPct val="0"/>
              </a:spcAft>
              <a:defRPr sz="1200">
                <a:solidFill>
                  <a:schemeClr val="tx1"/>
                </a:solidFill>
                <a:latin typeface="Arial" charset="0"/>
                <a:cs typeface="Arial" charset="0"/>
              </a:defRPr>
            </a:lvl7pPr>
            <a:lvl8pPr marL="3434144" indent="-228943" defTabSz="933261" eaLnBrk="0" fontAlgn="base" hangingPunct="0">
              <a:spcBef>
                <a:spcPct val="30000"/>
              </a:spcBef>
              <a:spcAft>
                <a:spcPct val="0"/>
              </a:spcAft>
              <a:defRPr sz="1200">
                <a:solidFill>
                  <a:schemeClr val="tx1"/>
                </a:solidFill>
                <a:latin typeface="Arial" charset="0"/>
                <a:cs typeface="Arial" charset="0"/>
              </a:defRPr>
            </a:lvl8pPr>
            <a:lvl9pPr marL="3892029" indent="-228943" defTabSz="933261"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16765551-41E6-4331-83FB-59ACDDFF02A7}" type="slidenum">
              <a:rPr lang="en-US" altLang="en-US" smtClean="0"/>
              <a:pPr eaLnBrk="1" hangingPunct="1">
                <a:spcBef>
                  <a:spcPct val="0"/>
                </a:spcBef>
              </a:pPr>
              <a:t>1</a:t>
            </a:fld>
            <a:endParaRPr lang="en-US" altLang="en-US"/>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p:spPr>
        <p:txBody>
          <a:bodyPr/>
          <a:lstStyle/>
          <a:p>
            <a:pPr eaLnBrk="1" hangingPunct="1"/>
            <a:r>
              <a:rPr lang="en-US" altLang="en-US"/>
              <a:t>Introduction: Pass out handouts and sign in</a:t>
            </a:r>
          </a:p>
          <a:p>
            <a:pPr eaLnBrk="1" hangingPunct="1"/>
            <a:endParaRPr lang="en-US" altLang="en-US"/>
          </a:p>
          <a:p>
            <a:pPr eaLnBrk="1" hangingPunct="1"/>
            <a:r>
              <a:rPr lang="en-US" altLang="en-US"/>
              <a:t>Hello everyone thank you very much for attending our annual training. Today we are going to review Civil Rights Compliance in the Child and Adult Care Food Program. The propose of this training is to assure that all your staff understand and can recognize discrimination, Civil Rights complaints, and procedures.  </a:t>
            </a:r>
          </a:p>
          <a:p>
            <a:pPr eaLnBrk="1" hangingPunct="1"/>
            <a:endParaRPr lang="en-US" altLang="en-US"/>
          </a:p>
        </p:txBody>
      </p:sp>
    </p:spTree>
    <p:extLst>
      <p:ext uri="{BB962C8B-B14F-4D97-AF65-F5344CB8AC3E}">
        <p14:creationId xmlns:p14="http://schemas.microsoft.com/office/powerpoint/2010/main" val="40195371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p:spPr>
        <p:txBody>
          <a:bodyPr/>
          <a:lstStyle/>
          <a:p>
            <a:pPr eaLnBrk="1" hangingPunct="1"/>
            <a:r>
              <a:rPr lang="en-US" altLang="en-US"/>
              <a:t> The class of religion is not a protected class in the Child Nutrition Program</a:t>
            </a:r>
          </a:p>
        </p:txBody>
      </p:sp>
    </p:spTree>
    <p:extLst>
      <p:ext uri="{BB962C8B-B14F-4D97-AF65-F5344CB8AC3E}">
        <p14:creationId xmlns:p14="http://schemas.microsoft.com/office/powerpoint/2010/main" val="23661298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a:noFill/>
        </p:spPr>
        <p:txBody>
          <a:bodyPr/>
          <a:lstStyle/>
          <a:p>
            <a:pPr eaLnBrk="1" hangingPunct="1"/>
            <a:r>
              <a:rPr lang="en-US" altLang="en-US"/>
              <a:t> 1.) Read Slide</a:t>
            </a:r>
          </a:p>
          <a:p>
            <a:pPr eaLnBrk="1" hangingPunct="1"/>
            <a:endParaRPr lang="en-US" altLang="en-US"/>
          </a:p>
          <a:p>
            <a:pPr eaLnBrk="1" hangingPunct="1"/>
            <a:r>
              <a:rPr lang="en-US" altLang="en-US"/>
              <a:t>2.)  The Institution’s agreement defines your compliance.</a:t>
            </a:r>
          </a:p>
        </p:txBody>
      </p:sp>
    </p:spTree>
    <p:extLst>
      <p:ext uri="{BB962C8B-B14F-4D97-AF65-F5344CB8AC3E}">
        <p14:creationId xmlns:p14="http://schemas.microsoft.com/office/powerpoint/2010/main" val="14824112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txBox="1">
            <a:spLocks noGrp="1" noChangeArrowheads="1"/>
          </p:cNvSpPr>
          <p:nvPr/>
        </p:nvSpPr>
        <p:spPr bwMode="auto">
          <a:xfrm>
            <a:off x="3977531" y="8841738"/>
            <a:ext cx="3043979" cy="465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317" tIns="46659" rIns="93317" bIns="46659" anchor="b"/>
          <a:lstStyle>
            <a:lvl1pPr defTabSz="931863" eaLnBrk="0" hangingPunct="0">
              <a:spcBef>
                <a:spcPct val="30000"/>
              </a:spcBef>
              <a:defRPr sz="1200">
                <a:solidFill>
                  <a:schemeClr val="tx1"/>
                </a:solidFill>
                <a:latin typeface="Arial" charset="0"/>
                <a:cs typeface="Arial" charset="0"/>
              </a:defRPr>
            </a:lvl1pPr>
            <a:lvl2pPr marL="742950" indent="-285750" defTabSz="931863" eaLnBrk="0" hangingPunct="0">
              <a:spcBef>
                <a:spcPct val="30000"/>
              </a:spcBef>
              <a:defRPr sz="1200">
                <a:solidFill>
                  <a:schemeClr val="tx1"/>
                </a:solidFill>
                <a:latin typeface="Arial" charset="0"/>
                <a:cs typeface="Arial" charset="0"/>
              </a:defRPr>
            </a:lvl2pPr>
            <a:lvl3pPr marL="1143000" indent="-228600" defTabSz="931863" eaLnBrk="0" hangingPunct="0">
              <a:spcBef>
                <a:spcPct val="30000"/>
              </a:spcBef>
              <a:defRPr sz="1200">
                <a:solidFill>
                  <a:schemeClr val="tx1"/>
                </a:solidFill>
                <a:latin typeface="Arial" charset="0"/>
                <a:cs typeface="Arial" charset="0"/>
              </a:defRPr>
            </a:lvl3pPr>
            <a:lvl4pPr marL="1600200" indent="-228600" defTabSz="931863" eaLnBrk="0" hangingPunct="0">
              <a:spcBef>
                <a:spcPct val="30000"/>
              </a:spcBef>
              <a:defRPr sz="1200">
                <a:solidFill>
                  <a:schemeClr val="tx1"/>
                </a:solidFill>
                <a:latin typeface="Arial" charset="0"/>
                <a:cs typeface="Arial" charset="0"/>
              </a:defRPr>
            </a:lvl4pPr>
            <a:lvl5pPr marL="2057400" indent="-228600" defTabSz="931863" eaLnBrk="0" hangingPunct="0">
              <a:spcBef>
                <a:spcPct val="30000"/>
              </a:spcBef>
              <a:defRPr sz="1200">
                <a:solidFill>
                  <a:schemeClr val="tx1"/>
                </a:solidFill>
                <a:latin typeface="Arial" charset="0"/>
                <a:cs typeface="Arial" charset="0"/>
              </a:defRPr>
            </a:lvl5pPr>
            <a:lvl6pPr marL="2514600" indent="-228600" defTabSz="931863" eaLnBrk="0" fontAlgn="base" hangingPunct="0">
              <a:spcBef>
                <a:spcPct val="30000"/>
              </a:spcBef>
              <a:spcAft>
                <a:spcPct val="0"/>
              </a:spcAft>
              <a:defRPr sz="1200">
                <a:solidFill>
                  <a:schemeClr val="tx1"/>
                </a:solidFill>
                <a:latin typeface="Arial" charset="0"/>
                <a:cs typeface="Arial" charset="0"/>
              </a:defRPr>
            </a:lvl6pPr>
            <a:lvl7pPr marL="2971800" indent="-228600" defTabSz="931863" eaLnBrk="0" fontAlgn="base" hangingPunct="0">
              <a:spcBef>
                <a:spcPct val="30000"/>
              </a:spcBef>
              <a:spcAft>
                <a:spcPct val="0"/>
              </a:spcAft>
              <a:defRPr sz="1200">
                <a:solidFill>
                  <a:schemeClr val="tx1"/>
                </a:solidFill>
                <a:latin typeface="Arial" charset="0"/>
                <a:cs typeface="Arial" charset="0"/>
              </a:defRPr>
            </a:lvl7pPr>
            <a:lvl8pPr marL="3429000" indent="-228600" defTabSz="931863" eaLnBrk="0" fontAlgn="base" hangingPunct="0">
              <a:spcBef>
                <a:spcPct val="30000"/>
              </a:spcBef>
              <a:spcAft>
                <a:spcPct val="0"/>
              </a:spcAft>
              <a:defRPr sz="1200">
                <a:solidFill>
                  <a:schemeClr val="tx1"/>
                </a:solidFill>
                <a:latin typeface="Arial" charset="0"/>
                <a:cs typeface="Arial" charset="0"/>
              </a:defRPr>
            </a:lvl8pPr>
            <a:lvl9pPr marL="3886200" indent="-228600" defTabSz="931863" eaLnBrk="0" fontAlgn="base" hangingPunct="0">
              <a:spcBef>
                <a:spcPct val="30000"/>
              </a:spcBef>
              <a:spcAft>
                <a:spcPct val="0"/>
              </a:spcAft>
              <a:defRPr sz="1200">
                <a:solidFill>
                  <a:schemeClr val="tx1"/>
                </a:solidFill>
                <a:latin typeface="Arial" charset="0"/>
                <a:cs typeface="Arial" charset="0"/>
              </a:defRPr>
            </a:lvl9pPr>
          </a:lstStyle>
          <a:p>
            <a:pPr algn="r" eaLnBrk="1" hangingPunct="1">
              <a:spcBef>
                <a:spcPct val="0"/>
              </a:spcBef>
            </a:pPr>
            <a:fld id="{90B5D3F6-6AE5-46F5-B95A-E8C07E7A5E1C}" type="slidenum">
              <a:rPr lang="en-US" altLang="en-US"/>
              <a:pPr algn="r" eaLnBrk="1" hangingPunct="1">
                <a:spcBef>
                  <a:spcPct val="0"/>
                </a:spcBef>
              </a:pPr>
              <a:t>15</a:t>
            </a:fld>
            <a:endParaRPr lang="en-US" altLang="en-US"/>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p:spPr>
        <p:txBody>
          <a:bodyPr/>
          <a:lstStyle/>
          <a:p>
            <a:pPr eaLnBrk="1" hangingPunct="1"/>
            <a:r>
              <a:rPr lang="en-US" altLang="en-US"/>
              <a:t>You can place the poster in the meal service area, school lobby, or in the Main Office. It has to be visible to the children, teachers, and parents. We do have posters in our office for your Institution so let me know your needs.  You also need to check to see that you have the current poster. Failure to post current poster will be a finding during a review. 1999 revised</a:t>
            </a:r>
          </a:p>
        </p:txBody>
      </p:sp>
    </p:spTree>
    <p:extLst>
      <p:ext uri="{BB962C8B-B14F-4D97-AF65-F5344CB8AC3E}">
        <p14:creationId xmlns:p14="http://schemas.microsoft.com/office/powerpoint/2010/main" val="23401252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a:noFill/>
        </p:spPr>
        <p:txBody>
          <a:bodyPr/>
          <a:lstStyle/>
          <a:p>
            <a:pPr eaLnBrk="1" hangingPunct="1"/>
            <a:r>
              <a:rPr lang="en-US" altLang="en-US"/>
              <a:t>1.) Here are some of the materials that you can included the nondiscrimination statement on.</a:t>
            </a:r>
          </a:p>
        </p:txBody>
      </p:sp>
    </p:spTree>
    <p:extLst>
      <p:ext uri="{BB962C8B-B14F-4D97-AF65-F5344CB8AC3E}">
        <p14:creationId xmlns:p14="http://schemas.microsoft.com/office/powerpoint/2010/main" val="40995531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a:noFill/>
        </p:spPr>
        <p:txBody>
          <a:bodyPr/>
          <a:lstStyle/>
          <a:p>
            <a:pPr eaLnBrk="1" hangingPunct="1"/>
            <a:r>
              <a:rPr lang="en-US" altLang="en-US"/>
              <a:t>1.) Read slide</a:t>
            </a:r>
          </a:p>
          <a:p>
            <a:pPr eaLnBrk="1" hangingPunct="1"/>
            <a:endParaRPr lang="en-US" altLang="en-US"/>
          </a:p>
          <a:p>
            <a:pPr eaLnBrk="1" hangingPunct="1"/>
            <a:r>
              <a:rPr lang="en-US" altLang="en-US"/>
              <a:t>2.) You can find translations of the Free and Reduced Policy and Procedures on the USDA website.</a:t>
            </a:r>
          </a:p>
        </p:txBody>
      </p:sp>
    </p:spTree>
    <p:extLst>
      <p:ext uri="{BB962C8B-B14F-4D97-AF65-F5344CB8AC3E}">
        <p14:creationId xmlns:p14="http://schemas.microsoft.com/office/powerpoint/2010/main" val="27442960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Rot="1" noChangeAspect="1" noChangeArrowheads="1" noTextEdit="1"/>
          </p:cNvSpPr>
          <p:nvPr>
            <p:ph type="sldImg"/>
          </p:nvPr>
        </p:nvSpPr>
        <p:spPr>
          <a:ln/>
        </p:spPr>
      </p:sp>
      <p:sp>
        <p:nvSpPr>
          <p:cNvPr id="63491" name="Rectangle 3"/>
          <p:cNvSpPr>
            <a:spLocks noGrp="1" noChangeArrowheads="1"/>
          </p:cNvSpPr>
          <p:nvPr>
            <p:ph type="body" idx="1"/>
          </p:nvPr>
        </p:nvSpPr>
        <p:spPr>
          <a:noFill/>
        </p:spPr>
        <p:txBody>
          <a:bodyPr/>
          <a:lstStyle/>
          <a:p>
            <a:pPr eaLnBrk="1" hangingPunct="1"/>
            <a:r>
              <a:rPr lang="en-US" altLang="en-US"/>
              <a:t>Read slide</a:t>
            </a:r>
          </a:p>
        </p:txBody>
      </p:sp>
    </p:spTree>
    <p:extLst>
      <p:ext uri="{BB962C8B-B14F-4D97-AF65-F5344CB8AC3E}">
        <p14:creationId xmlns:p14="http://schemas.microsoft.com/office/powerpoint/2010/main" val="39029502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ChangeArrowheads="1" noTextEdit="1"/>
          </p:cNvSpPr>
          <p:nvPr>
            <p:ph type="sldImg"/>
          </p:nvPr>
        </p:nvSpPr>
        <p:spPr>
          <a:ln/>
        </p:spPr>
      </p:sp>
      <p:sp>
        <p:nvSpPr>
          <p:cNvPr id="64515" name="Rectangle 3"/>
          <p:cNvSpPr>
            <a:spLocks noGrp="1" noChangeArrowheads="1"/>
          </p:cNvSpPr>
          <p:nvPr>
            <p:ph type="body" idx="1"/>
          </p:nvPr>
        </p:nvSpPr>
        <p:spPr>
          <a:noFill/>
        </p:spPr>
        <p:txBody>
          <a:bodyPr/>
          <a:lstStyle/>
          <a:p>
            <a:pPr eaLnBrk="1" hangingPunct="1"/>
            <a:r>
              <a:rPr lang="en-US" altLang="en-US"/>
              <a:t>1.) Read Slide</a:t>
            </a:r>
          </a:p>
          <a:p>
            <a:pPr eaLnBrk="1" hangingPunct="1"/>
            <a:endParaRPr lang="en-US" altLang="en-US"/>
          </a:p>
          <a:p>
            <a:pPr eaLnBrk="1" hangingPunct="1"/>
            <a:r>
              <a:rPr lang="en-US" altLang="en-US"/>
              <a:t>2.) Data collection can be addressed in application process, Students enrollment forms, etc.  This data is collected for the purpose of nondiscrimination procedures.</a:t>
            </a:r>
          </a:p>
        </p:txBody>
      </p:sp>
    </p:spTree>
    <p:extLst>
      <p:ext uri="{BB962C8B-B14F-4D97-AF65-F5344CB8AC3E}">
        <p14:creationId xmlns:p14="http://schemas.microsoft.com/office/powerpoint/2010/main" val="25843432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ChangeArrowheads="1" noTextEdit="1"/>
          </p:cNvSpPr>
          <p:nvPr>
            <p:ph type="sldImg"/>
          </p:nvPr>
        </p:nvSpPr>
        <p:spPr>
          <a:ln/>
        </p:spPr>
      </p:sp>
      <p:sp>
        <p:nvSpPr>
          <p:cNvPr id="64515" name="Rectangle 3"/>
          <p:cNvSpPr>
            <a:spLocks noGrp="1" noChangeArrowheads="1"/>
          </p:cNvSpPr>
          <p:nvPr>
            <p:ph type="body" idx="1"/>
          </p:nvPr>
        </p:nvSpPr>
        <p:spPr>
          <a:noFill/>
        </p:spPr>
        <p:txBody>
          <a:bodyPr/>
          <a:lstStyle/>
          <a:p>
            <a:r>
              <a:rPr lang="en-US" baseline="0" dirty="0"/>
              <a:t>Sponsors may develop a system of data collection specific for their individual organization</a:t>
            </a:r>
            <a:r>
              <a:rPr lang="en-US" b="0" baseline="0" dirty="0"/>
              <a:t>. </a:t>
            </a:r>
          </a:p>
          <a:p>
            <a:endParaRPr lang="en-US" b="1" baseline="0" dirty="0"/>
          </a:p>
          <a:p>
            <a:r>
              <a:rPr lang="en-US" b="0" dirty="0"/>
              <a:t>Data documentation must be kept for three years plus the current year per</a:t>
            </a:r>
            <a:r>
              <a:rPr lang="en-US" b="0" baseline="0" dirty="0"/>
              <a:t> USDA or longer if required by your agency</a:t>
            </a:r>
            <a:r>
              <a:rPr lang="en-US" b="0" dirty="0"/>
              <a:t>. When obtaining data, both ethnicity and race need to be recorded for each participant.  </a:t>
            </a:r>
          </a:p>
          <a:p>
            <a:endParaRPr lang="en-US" b="1" dirty="0"/>
          </a:p>
          <a:p>
            <a:r>
              <a:rPr lang="en-US" b="1" dirty="0"/>
              <a:t>Ethnicity</a:t>
            </a:r>
            <a:r>
              <a:rPr lang="en-US" dirty="0"/>
              <a:t> refers to the question:  “Is a person </a:t>
            </a:r>
            <a:r>
              <a:rPr lang="en-US" b="1" dirty="0"/>
              <a:t>Hispanic or Latino </a:t>
            </a:r>
            <a:r>
              <a:rPr lang="en-US" b="0" dirty="0"/>
              <a:t>or</a:t>
            </a:r>
            <a:r>
              <a:rPr lang="en-US" b="1" dirty="0"/>
              <a:t> Not Hispanic or Latino?”  </a:t>
            </a:r>
            <a:r>
              <a:rPr lang="en-US" b="0" dirty="0"/>
              <a:t>Participants can choose from either category. </a:t>
            </a:r>
          </a:p>
          <a:p>
            <a:pPr eaLnBrk="1" hangingPunct="1"/>
            <a:endParaRPr lang="en-US" altLang="en-US" dirty="0"/>
          </a:p>
        </p:txBody>
      </p:sp>
    </p:spTree>
    <p:extLst>
      <p:ext uri="{BB962C8B-B14F-4D97-AF65-F5344CB8AC3E}">
        <p14:creationId xmlns:p14="http://schemas.microsoft.com/office/powerpoint/2010/main" val="24265317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ChangeArrowheads="1" noTextEdit="1"/>
          </p:cNvSpPr>
          <p:nvPr>
            <p:ph type="sldImg"/>
          </p:nvPr>
        </p:nvSpPr>
        <p:spPr>
          <a:ln/>
        </p:spPr>
      </p:sp>
      <p:sp>
        <p:nvSpPr>
          <p:cNvPr id="64515" name="Rectangle 3"/>
          <p:cNvSpPr>
            <a:spLocks noGrp="1" noChangeArrowheads="1"/>
          </p:cNvSpPr>
          <p:nvPr>
            <p:ph type="body" idx="1"/>
          </p:nvPr>
        </p:nvSpPr>
        <p:spPr>
          <a:noFill/>
        </p:spPr>
        <p:txBody>
          <a:bodyPr/>
          <a:lstStyle/>
          <a:p>
            <a:r>
              <a:rPr lang="en-US" b="1" dirty="0"/>
              <a:t>Race</a:t>
            </a:r>
            <a:r>
              <a:rPr lang="en-US" dirty="0"/>
              <a:t> refers to specific country of origin of </a:t>
            </a:r>
            <a:r>
              <a:rPr lang="en-US" baseline="0" dirty="0"/>
              <a:t>the program participant. Racial categories include:  </a:t>
            </a:r>
          </a:p>
          <a:p>
            <a:endParaRPr lang="en-US" b="1" baseline="0" dirty="0"/>
          </a:p>
          <a:p>
            <a:pPr marL="173336" indent="-173336">
              <a:buFont typeface="Arial" panose="020B0604020202020204" pitchFamily="34" charset="0"/>
              <a:buChar char="•"/>
            </a:pPr>
            <a:r>
              <a:rPr lang="en-US" b="1" dirty="0"/>
              <a:t>Black or African American – </a:t>
            </a:r>
            <a:r>
              <a:rPr lang="en-US" dirty="0"/>
              <a:t>A</a:t>
            </a:r>
            <a:r>
              <a:rPr lang="en-US" b="1" dirty="0"/>
              <a:t> </a:t>
            </a:r>
            <a:r>
              <a:rPr lang="en-US" dirty="0"/>
              <a:t>person having origins in any of the black racial groups of Africa.</a:t>
            </a:r>
          </a:p>
          <a:p>
            <a:pPr marL="173336" indent="-173336">
              <a:buFont typeface="Arial" panose="020B0604020202020204" pitchFamily="34" charset="0"/>
              <a:buChar char="•"/>
            </a:pPr>
            <a:r>
              <a:rPr lang="en-US" b="1" dirty="0"/>
              <a:t>White </a:t>
            </a:r>
            <a:r>
              <a:rPr lang="en-US" dirty="0"/>
              <a:t>- A person having origins in any of the original peoples of Europe, the Middle East, or North America.</a:t>
            </a:r>
          </a:p>
          <a:p>
            <a:pPr marL="173336" indent="-173336" defTabSz="933241">
              <a:buFont typeface="Arial" panose="020B0604020202020204" pitchFamily="34" charset="0"/>
              <a:buChar char="•"/>
              <a:defRPr/>
            </a:pPr>
            <a:r>
              <a:rPr lang="en-US" b="1" dirty="0"/>
              <a:t>Asian - </a:t>
            </a:r>
            <a:r>
              <a:rPr lang="en-US" dirty="0"/>
              <a:t>A person having origins in any of the peoples of the Far East, Southeast Asia, or the Indian subcontinent, including:  Cambodia, China, India, Japan, Korea, Malaysia, Pakistan, the Philippine Islands, Thailand, and Vietnam.</a:t>
            </a:r>
          </a:p>
          <a:p>
            <a:endParaRPr lang="en-US" dirty="0"/>
          </a:p>
          <a:p>
            <a:r>
              <a:rPr lang="en-US" baseline="0" dirty="0"/>
              <a:t>(racial categories continue on next slide)</a:t>
            </a:r>
          </a:p>
          <a:p>
            <a:pPr marL="173336" indent="-173336" defTabSz="933241">
              <a:buFont typeface="Arial" panose="020B0604020202020204" pitchFamily="34" charset="0"/>
              <a:buChar char="•"/>
              <a:defRPr/>
            </a:pPr>
            <a:r>
              <a:rPr lang="en-US" b="1" dirty="0"/>
              <a:t>Native Hawaiian or Other Pacific Islander - </a:t>
            </a:r>
            <a:r>
              <a:rPr lang="en-US" dirty="0"/>
              <a:t>A person having origins in any of the original peoples of Hawaii, Guam, Samoa, or other Pacific Islands.</a:t>
            </a:r>
          </a:p>
          <a:p>
            <a:pPr marL="173336" indent="-173336">
              <a:buFont typeface="Arial" panose="020B0604020202020204" pitchFamily="34" charset="0"/>
              <a:buChar char="•"/>
            </a:pPr>
            <a:r>
              <a:rPr lang="en-US" b="1" dirty="0"/>
              <a:t>American Indian or Alaskan Native - </a:t>
            </a:r>
            <a:r>
              <a:rPr lang="en-US" dirty="0"/>
              <a:t>A person having origins in any of the original peoples of North America (including Central America) who maintains tribal affiliation or community attachment.</a:t>
            </a:r>
          </a:p>
          <a:p>
            <a:endParaRPr lang="en-US" dirty="0"/>
          </a:p>
          <a:p>
            <a:pPr defTabSz="933241">
              <a:defRPr/>
            </a:pPr>
            <a:r>
              <a:rPr lang="en-US" baseline="0" dirty="0"/>
              <a:t>Please make sure that all program participants are documented by both </a:t>
            </a:r>
            <a:r>
              <a:rPr lang="en-US" b="1" baseline="0" dirty="0"/>
              <a:t>Ethnicity and Race</a:t>
            </a:r>
            <a:r>
              <a:rPr lang="en-US" baseline="0" dirty="0"/>
              <a:t>.  </a:t>
            </a:r>
            <a:r>
              <a:rPr lang="en-US" dirty="0"/>
              <a:t>Data is used to help determine</a:t>
            </a:r>
            <a:r>
              <a:rPr lang="en-US" baseline="0" dirty="0"/>
              <a:t> areas of potential need and help prevent any discrimination of the participant or a group of participants.</a:t>
            </a:r>
            <a:endParaRPr lang="en-US" dirty="0"/>
          </a:p>
          <a:p>
            <a:pPr eaLnBrk="1" hangingPunct="1"/>
            <a:endParaRPr lang="en-US" altLang="en-US" dirty="0"/>
          </a:p>
        </p:txBody>
      </p:sp>
    </p:spTree>
    <p:extLst>
      <p:ext uri="{BB962C8B-B14F-4D97-AF65-F5344CB8AC3E}">
        <p14:creationId xmlns:p14="http://schemas.microsoft.com/office/powerpoint/2010/main" val="25701241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ChangeArrowheads="1" noTextEdit="1"/>
          </p:cNvSpPr>
          <p:nvPr>
            <p:ph type="sldImg"/>
          </p:nvPr>
        </p:nvSpPr>
        <p:spPr>
          <a:ln/>
        </p:spPr>
      </p:sp>
      <p:sp>
        <p:nvSpPr>
          <p:cNvPr id="64515" name="Rectangle 3"/>
          <p:cNvSpPr>
            <a:spLocks noGrp="1" noChangeArrowheads="1"/>
          </p:cNvSpPr>
          <p:nvPr>
            <p:ph type="body" idx="1"/>
          </p:nvPr>
        </p:nvSpPr>
        <p:spPr>
          <a:noFill/>
        </p:spPr>
        <p:txBody>
          <a:bodyPr/>
          <a:lstStyle/>
          <a:p>
            <a:pPr marL="173336" indent="-173336" defTabSz="933241">
              <a:buFont typeface="Arial" panose="020B0604020202020204" pitchFamily="34" charset="0"/>
              <a:buChar char="•"/>
              <a:defRPr/>
            </a:pPr>
            <a:r>
              <a:rPr lang="en-US" b="1" dirty="0"/>
              <a:t>Native Hawaiian or Other Pacific Islander - </a:t>
            </a:r>
            <a:r>
              <a:rPr lang="en-US" dirty="0"/>
              <a:t>A person having origins in any of the original peoples of Hawaii, Guam, Samoa, or other Pacific Islands.</a:t>
            </a:r>
          </a:p>
          <a:p>
            <a:pPr marL="173336" indent="-173336">
              <a:buFont typeface="Arial" panose="020B0604020202020204" pitchFamily="34" charset="0"/>
              <a:buChar char="•"/>
            </a:pPr>
            <a:r>
              <a:rPr lang="en-US" b="1" dirty="0"/>
              <a:t>American Indian or Alaskan Native - </a:t>
            </a:r>
            <a:r>
              <a:rPr lang="en-US" dirty="0"/>
              <a:t>A person having origins in any of the original peoples of North America (including Central America) who maintains tribal affiliation or community attachment.</a:t>
            </a:r>
          </a:p>
          <a:p>
            <a:endParaRPr lang="en-US" dirty="0"/>
          </a:p>
          <a:p>
            <a:pPr defTabSz="933241">
              <a:defRPr/>
            </a:pPr>
            <a:r>
              <a:rPr lang="en-US" baseline="0" dirty="0"/>
              <a:t>Please make sure that all program participants are documented by both </a:t>
            </a:r>
            <a:r>
              <a:rPr lang="en-US" b="1" baseline="0" dirty="0"/>
              <a:t>Ethnicity and Race</a:t>
            </a:r>
            <a:r>
              <a:rPr lang="en-US" baseline="0" dirty="0"/>
              <a:t>.  </a:t>
            </a:r>
            <a:r>
              <a:rPr lang="en-US" dirty="0"/>
              <a:t>Data is used to help determine</a:t>
            </a:r>
            <a:r>
              <a:rPr lang="en-US" baseline="0" dirty="0"/>
              <a:t> areas of potential need and help prevent any discrimination of the participant or a group of participants.</a:t>
            </a:r>
            <a:endParaRPr lang="en-US" dirty="0"/>
          </a:p>
          <a:p>
            <a:pPr eaLnBrk="1" hangingPunct="1"/>
            <a:endParaRPr lang="en-US" altLang="en-US" dirty="0"/>
          </a:p>
        </p:txBody>
      </p:sp>
    </p:spTree>
    <p:extLst>
      <p:ext uri="{BB962C8B-B14F-4D97-AF65-F5344CB8AC3E}">
        <p14:creationId xmlns:p14="http://schemas.microsoft.com/office/powerpoint/2010/main" val="29619081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B61648D-F6CE-4933-BAB1-C3FDC3DF02C1}" type="slidenum">
              <a:rPr lang="en-US" smtClean="0"/>
              <a:pPr>
                <a:defRPr/>
              </a:pPr>
              <a:t>3</a:t>
            </a:fld>
            <a:endParaRPr lang="en-US"/>
          </a:p>
        </p:txBody>
      </p:sp>
    </p:spTree>
    <p:extLst>
      <p:ext uri="{BB962C8B-B14F-4D97-AF65-F5344CB8AC3E}">
        <p14:creationId xmlns:p14="http://schemas.microsoft.com/office/powerpoint/2010/main" val="20940762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Sponsors</a:t>
            </a:r>
            <a:r>
              <a:rPr lang="en-US" baseline="0" dirty="0"/>
              <a:t> are required to report </a:t>
            </a:r>
            <a:r>
              <a:rPr lang="en-US" b="1" baseline="0" dirty="0"/>
              <a:t>ethnicity and race </a:t>
            </a:r>
            <a:r>
              <a:rPr lang="en-US" baseline="0" dirty="0"/>
              <a:t>of all program participants </a:t>
            </a:r>
            <a:r>
              <a:rPr lang="en-US" b="1" baseline="0" dirty="0"/>
              <a:t>annually</a:t>
            </a:r>
            <a:r>
              <a:rPr lang="en-US" baseline="0" dirty="0"/>
              <a:t>. The preferred method of data collection, according to Food and Nutrition Service, is self identity. For example, a parent checks an ethnicity or race box on their enrollment form.  In the case that no self identification is made, a visual identification should be documented.</a:t>
            </a:r>
          </a:p>
          <a:p>
            <a:endParaRPr lang="en-US" baseline="0" dirty="0"/>
          </a:p>
          <a:p>
            <a:r>
              <a:rPr lang="en-US" baseline="0" dirty="0"/>
              <a:t>Please remember you CANNOT </a:t>
            </a:r>
            <a:r>
              <a:rPr lang="en-US" u="sng" baseline="0" dirty="0"/>
              <a:t>ask</a:t>
            </a:r>
            <a:r>
              <a:rPr lang="en-US" baseline="0" dirty="0"/>
              <a:t> a child his or her race or ethnicity. </a:t>
            </a:r>
          </a:p>
          <a:p>
            <a:endParaRPr lang="en-US" baseline="0" dirty="0"/>
          </a:p>
          <a:p>
            <a:r>
              <a:rPr lang="en-US" b="1" dirty="0"/>
              <a:t>State agencies require annual reporting on the ethnic and racial data of participants.  </a:t>
            </a:r>
            <a:r>
              <a:rPr lang="en-US" b="0" dirty="0"/>
              <a:t>Each</a:t>
            </a:r>
            <a:r>
              <a:rPr lang="en-US" b="0" baseline="0" dirty="0"/>
              <a:t> </a:t>
            </a:r>
            <a:r>
              <a:rPr lang="en-US" dirty="0"/>
              <a:t>Child Nutrition Program area has a data collection form specific to their program</a:t>
            </a:r>
            <a:r>
              <a:rPr lang="en-US" baseline="0" dirty="0"/>
              <a:t> posted on the </a:t>
            </a:r>
            <a:r>
              <a:rPr lang="en-US" baseline="0" dirty="0" err="1"/>
              <a:t>hcnp</a:t>
            </a:r>
            <a:r>
              <a:rPr lang="en-US" baseline="0" dirty="0"/>
              <a:t> website, http://hcnp.hawaii.gov . </a:t>
            </a:r>
            <a:r>
              <a:rPr lang="en-US" dirty="0"/>
              <a:t>  </a:t>
            </a:r>
          </a:p>
          <a:p>
            <a:endParaRPr lang="en-US" dirty="0"/>
          </a:p>
        </p:txBody>
      </p:sp>
      <p:sp>
        <p:nvSpPr>
          <p:cNvPr id="4" name="Slide Number Placeholder 3"/>
          <p:cNvSpPr>
            <a:spLocks noGrp="1"/>
          </p:cNvSpPr>
          <p:nvPr>
            <p:ph type="sldNum" sz="quarter" idx="10"/>
          </p:nvPr>
        </p:nvSpPr>
        <p:spPr/>
        <p:txBody>
          <a:bodyPr/>
          <a:lstStyle/>
          <a:p>
            <a:pPr>
              <a:defRPr/>
            </a:pPr>
            <a:fld id="{BB61648D-F6CE-4933-BAB1-C3FDC3DF02C1}" type="slidenum">
              <a:rPr lang="en-US" smtClean="0"/>
              <a:pPr>
                <a:defRPr/>
              </a:pPr>
              <a:t>29</a:t>
            </a:fld>
            <a:endParaRPr lang="en-US"/>
          </a:p>
        </p:txBody>
      </p:sp>
    </p:spTree>
    <p:extLst>
      <p:ext uri="{BB962C8B-B14F-4D97-AF65-F5344CB8AC3E}">
        <p14:creationId xmlns:p14="http://schemas.microsoft.com/office/powerpoint/2010/main" val="36698041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a:t>
            </a:r>
            <a:r>
              <a:rPr lang="en-US" baseline="0" dirty="0"/>
              <a:t> of the documents that may need to be translated.</a:t>
            </a:r>
            <a:endParaRPr lang="en-US" dirty="0"/>
          </a:p>
        </p:txBody>
      </p:sp>
      <p:sp>
        <p:nvSpPr>
          <p:cNvPr id="4" name="Slide Number Placeholder 3"/>
          <p:cNvSpPr>
            <a:spLocks noGrp="1"/>
          </p:cNvSpPr>
          <p:nvPr>
            <p:ph type="sldNum" sz="quarter" idx="10"/>
          </p:nvPr>
        </p:nvSpPr>
        <p:spPr/>
        <p:txBody>
          <a:bodyPr/>
          <a:lstStyle/>
          <a:p>
            <a:pPr>
              <a:defRPr/>
            </a:pPr>
            <a:fld id="{BB61648D-F6CE-4933-BAB1-C3FDC3DF02C1}" type="slidenum">
              <a:rPr lang="en-US" smtClean="0"/>
              <a:pPr>
                <a:defRPr/>
              </a:pPr>
              <a:t>32</a:t>
            </a:fld>
            <a:endParaRPr lang="en-US"/>
          </a:p>
        </p:txBody>
      </p:sp>
    </p:spTree>
    <p:extLst>
      <p:ext uri="{BB962C8B-B14F-4D97-AF65-F5344CB8AC3E}">
        <p14:creationId xmlns:p14="http://schemas.microsoft.com/office/powerpoint/2010/main" val="8166583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0" fontAlgn="base" latinLnBrk="0" hangingPunct="0">
              <a:lnSpc>
                <a:spcPct val="100000"/>
              </a:lnSpc>
              <a:spcBef>
                <a:spcPct val="30000"/>
              </a:spcBef>
              <a:spcAft>
                <a:spcPct val="0"/>
              </a:spcAft>
              <a:buClrTx/>
              <a:buSzTx/>
              <a:buFontTx/>
              <a:buNone/>
              <a:tabLst/>
              <a:defRPr/>
            </a:pPr>
            <a:r>
              <a:rPr lang="en-US" baseline="0" dirty="0"/>
              <a:t>New language makes it very clear that what constitutes “substantially limits” is a low threshold.</a:t>
            </a:r>
          </a:p>
          <a:p>
            <a:pPr marL="0" marR="0" lvl="1" indent="0" algn="l" defTabSz="914400" rtl="0" eaLnBrk="0" fontAlgn="base" latinLnBrk="0" hangingPunct="0">
              <a:lnSpc>
                <a:spcPct val="100000"/>
              </a:lnSpc>
              <a:spcBef>
                <a:spcPct val="30000"/>
              </a:spcBef>
              <a:spcAft>
                <a:spcPct val="0"/>
              </a:spcAft>
              <a:buClrTx/>
              <a:buSzTx/>
              <a:buFontTx/>
              <a:buNone/>
              <a:tabLst/>
              <a:defRPr/>
            </a:pPr>
            <a:r>
              <a:rPr lang="en-US" baseline="0" dirty="0"/>
              <a:t>Point 1 – a condition does not need to prevent or significantly severely restrict a major life activity to qualify. </a:t>
            </a:r>
            <a:r>
              <a:rPr lang="en-US" dirty="0"/>
              <a:t>Questions on “how severe</a:t>
            </a:r>
            <a:r>
              <a:rPr lang="en-US" baseline="0" dirty="0"/>
              <a:t> a</a:t>
            </a:r>
            <a:r>
              <a:rPr lang="en-US" dirty="0"/>
              <a:t> disability is” are not important, not as relevant</a:t>
            </a:r>
            <a:r>
              <a:rPr lang="en-US" baseline="0" dirty="0"/>
              <a:t> to the discussion.</a:t>
            </a:r>
          </a:p>
          <a:p>
            <a:pPr marL="0" marR="0" lvl="1" indent="0" algn="l" defTabSz="914400" rtl="0" eaLnBrk="0" fontAlgn="base" latinLnBrk="0" hangingPunct="0">
              <a:lnSpc>
                <a:spcPct val="100000"/>
              </a:lnSpc>
              <a:spcBef>
                <a:spcPct val="30000"/>
              </a:spcBef>
              <a:spcAft>
                <a:spcPct val="0"/>
              </a:spcAft>
              <a:buClrTx/>
              <a:buSzTx/>
              <a:buFontTx/>
              <a:buNone/>
              <a:tabLst/>
              <a:defRPr/>
            </a:pPr>
            <a:r>
              <a:rPr lang="en-US" baseline="0" dirty="0"/>
              <a:t>Point 2 – It requires an individualized assessment. </a:t>
            </a:r>
          </a:p>
          <a:p>
            <a:pPr marL="0" marR="0" lvl="1" indent="0" algn="l" defTabSz="914400" rtl="0" eaLnBrk="0" fontAlgn="base" latinLnBrk="0" hangingPunct="0">
              <a:lnSpc>
                <a:spcPct val="100000"/>
              </a:lnSpc>
              <a:spcBef>
                <a:spcPct val="30000"/>
              </a:spcBef>
              <a:spcAft>
                <a:spcPct val="0"/>
              </a:spcAft>
              <a:buClrTx/>
              <a:buSzTx/>
              <a:buFontTx/>
              <a:buNone/>
              <a:tabLst/>
              <a:defRPr/>
            </a:pPr>
            <a:r>
              <a:rPr lang="en-US" baseline="0" dirty="0"/>
              <a:t>Point 3 - The assessment must be made without considering the effects of measures that might mitigate or improve the condition. So, for example, glasses might correct the vision impairment, but for persons deciding whether someone is disabled you would consider their sight without glasses.</a:t>
            </a:r>
            <a:endParaRPr lang="en-US" dirty="0"/>
          </a:p>
          <a:p>
            <a:r>
              <a:rPr lang="en-US" dirty="0"/>
              <a:t>Point 4 -- The intent is to make this a threshold</a:t>
            </a:r>
            <a:r>
              <a:rPr lang="en-US" baseline="0" dirty="0"/>
              <a:t> question whether you have a disability a very simple and low standard for people to meet and to shift the focus of the analysis to what is required to give them equal access. And so someone who might have a disability that is in remission, there would be no need to argue about whether they had a disability, instead you would talk about what was necessary while they were in remission, which might be much less than while the condition was active.</a:t>
            </a:r>
            <a:endParaRPr lang="en-US" dirty="0"/>
          </a:p>
        </p:txBody>
      </p:sp>
      <p:sp>
        <p:nvSpPr>
          <p:cNvPr id="4" name="Slide Number Placeholder 3"/>
          <p:cNvSpPr>
            <a:spLocks noGrp="1"/>
          </p:cNvSpPr>
          <p:nvPr>
            <p:ph type="sldNum" sz="quarter" idx="10"/>
          </p:nvPr>
        </p:nvSpPr>
        <p:spPr/>
        <p:txBody>
          <a:bodyPr/>
          <a:lstStyle/>
          <a:p>
            <a:pPr>
              <a:defRPr/>
            </a:pPr>
            <a:fld id="{BB61648D-F6CE-4933-BAB1-C3FDC3DF02C1}" type="slidenum">
              <a:rPr lang="en-US" smtClean="0"/>
              <a:pPr>
                <a:defRPr/>
              </a:pPr>
              <a:t>34</a:t>
            </a:fld>
            <a:endParaRPr lang="en-US"/>
          </a:p>
        </p:txBody>
      </p:sp>
    </p:spTree>
    <p:extLst>
      <p:ext uri="{BB962C8B-B14F-4D97-AF65-F5344CB8AC3E}">
        <p14:creationId xmlns:p14="http://schemas.microsoft.com/office/powerpoint/2010/main" val="101629035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Digestion and immune response – often very common to</a:t>
            </a:r>
            <a:r>
              <a:rPr lang="en-US" baseline="0" dirty="0"/>
              <a:t> the kind of conditions that arise in the meal modification context.</a:t>
            </a:r>
            <a:endParaRPr lang="en-US" dirty="0"/>
          </a:p>
        </p:txBody>
      </p:sp>
      <p:sp>
        <p:nvSpPr>
          <p:cNvPr id="4" name="Slide Number Placeholder 3"/>
          <p:cNvSpPr>
            <a:spLocks noGrp="1"/>
          </p:cNvSpPr>
          <p:nvPr>
            <p:ph type="sldNum" sz="quarter" idx="10"/>
          </p:nvPr>
        </p:nvSpPr>
        <p:spPr/>
        <p:txBody>
          <a:bodyPr/>
          <a:lstStyle/>
          <a:p>
            <a:pPr>
              <a:defRPr/>
            </a:pPr>
            <a:fld id="{BB61648D-F6CE-4933-BAB1-C3FDC3DF02C1}" type="slidenum">
              <a:rPr lang="en-US" smtClean="0"/>
              <a:pPr>
                <a:defRPr/>
              </a:pPr>
              <a:t>35</a:t>
            </a:fld>
            <a:endParaRPr lang="en-US"/>
          </a:p>
        </p:txBody>
      </p:sp>
    </p:spTree>
    <p:extLst>
      <p:ext uri="{BB962C8B-B14F-4D97-AF65-F5344CB8AC3E}">
        <p14:creationId xmlns:p14="http://schemas.microsoft.com/office/powerpoint/2010/main" val="309643934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a:noFill/>
        </p:spPr>
        <p:txBody>
          <a:bodyPr/>
          <a:lstStyle/>
          <a:p>
            <a:pPr marL="228943" indent="-228943" eaLnBrk="1" hangingPunct="1">
              <a:buFontTx/>
              <a:buAutoNum type="arabicParenR"/>
            </a:pPr>
            <a:r>
              <a:rPr lang="en-US" altLang="en-US" dirty="0"/>
              <a:t>Read slide</a:t>
            </a:r>
          </a:p>
          <a:p>
            <a:pPr marL="228943" indent="-228943" eaLnBrk="1" hangingPunct="1"/>
            <a:endParaRPr lang="en-US" altLang="en-US" dirty="0"/>
          </a:p>
          <a:p>
            <a:pPr marL="228943" indent="-228943" eaLnBrk="1" hangingPunct="1"/>
            <a:r>
              <a:rPr lang="en-US" altLang="en-US" dirty="0"/>
              <a:t>2)USDA has special rules that applies to milk substitution for children with medical of special dietary needs.  </a:t>
            </a:r>
          </a:p>
          <a:p>
            <a:pPr marL="228943" indent="-228943" eaLnBrk="1" hangingPunct="1"/>
            <a:endParaRPr lang="en-US" altLang="en-US" dirty="0"/>
          </a:p>
          <a:p>
            <a:pPr marL="228943" indent="-228943" eaLnBrk="1" hangingPunct="1"/>
            <a:r>
              <a:rPr lang="en-US" altLang="en-US" dirty="0"/>
              <a:t>For a student with a disability, the school can omit or substitute fluid milk based on the written statement form a licensed physician.  The meal may consist of only four components and a beverage from home, if prescribed by a licensed physician.</a:t>
            </a:r>
          </a:p>
          <a:p>
            <a:pPr marL="228943" indent="-228943" eaLnBrk="1" hangingPunct="1"/>
            <a:endParaRPr lang="en-US" altLang="en-US" dirty="0"/>
          </a:p>
          <a:p>
            <a:pPr marL="228943" indent="-228943" eaLnBrk="1" hangingPunct="1"/>
            <a:r>
              <a:rPr lang="en-US" altLang="en-US" dirty="0"/>
              <a:t>For a student who does not have a disability, under Offer vs Serve, a meal without fluid milk can be reimbursable.  If there is no Offer vs Serve, a reimbursable meal must include milk or an acceptable milk substitute provided by the school.  If the school does not offer an acceptable milk substitute for those without disabilities, the student has to take the fluid milk for the meal to be reimbursable.</a:t>
            </a:r>
          </a:p>
        </p:txBody>
      </p:sp>
    </p:spTree>
    <p:extLst>
      <p:ext uri="{BB962C8B-B14F-4D97-AF65-F5344CB8AC3E}">
        <p14:creationId xmlns:p14="http://schemas.microsoft.com/office/powerpoint/2010/main" val="38763161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a:noFill/>
        </p:spPr>
        <p:txBody>
          <a:bodyPr/>
          <a:lstStyle/>
          <a:p>
            <a:r>
              <a:rPr lang="en-US" dirty="0"/>
              <a:t>Special Dietary Needs.</a:t>
            </a:r>
          </a:p>
          <a:p>
            <a:r>
              <a:rPr lang="en-US" dirty="0"/>
              <a:t>The</a:t>
            </a:r>
            <a:r>
              <a:rPr lang="en-US" baseline="0" dirty="0"/>
              <a:t> difference between what is considered a disability and what is a food intolerance or sensitivity is outlined in USDA sponsored Child Nutrition Programs.  Per USDA, the determination is ultimately based on documentation by a recognized or licensed medical authority within the state, since only </a:t>
            </a:r>
            <a:r>
              <a:rPr lang="en-US" i="1" baseline="0" dirty="0"/>
              <a:t>recognized</a:t>
            </a:r>
            <a:r>
              <a:rPr lang="en-US" baseline="0" dirty="0"/>
              <a:t> medical authorities may determine and sign a medical statement form.  In the state of Hawaii, a </a:t>
            </a:r>
            <a:r>
              <a:rPr lang="en-US" b="1" baseline="0" dirty="0"/>
              <a:t>disability</a:t>
            </a:r>
            <a:r>
              <a:rPr lang="en-US" baseline="0" dirty="0"/>
              <a:t> may </a:t>
            </a:r>
            <a:r>
              <a:rPr lang="en-US" b="1" baseline="0" dirty="0"/>
              <a:t>only</a:t>
            </a:r>
            <a:r>
              <a:rPr lang="en-US" baseline="0" dirty="0"/>
              <a:t> be determined and signed by the following recognized medical authorities:  </a:t>
            </a:r>
            <a:r>
              <a:rPr lang="en-US" b="1" baseline="0" dirty="0"/>
              <a:t>licensed physician (Medical Doctor or Doctor of Osteopathy), physician assistant, nurse practitioner, dentist</a:t>
            </a:r>
            <a:r>
              <a:rPr lang="en-US" baseline="0" dirty="0"/>
              <a:t>.  Sponsors are </a:t>
            </a:r>
            <a:r>
              <a:rPr lang="en-US" b="1" baseline="0" dirty="0"/>
              <a:t>required</a:t>
            </a:r>
            <a:r>
              <a:rPr lang="en-US" baseline="0" dirty="0"/>
              <a:t> to make substitutions for appropriately documented medical disabilities and must keep all documentation in regards to disabilities, foods to be omitted, and menu substitutions.  </a:t>
            </a:r>
            <a:r>
              <a:rPr lang="en-US" dirty="0"/>
              <a:t>School food service must never revise or change a written prescription or diet order.  Diet orders do not need to be renewed on a yearly basis, however, they should be up to date to reflect the current medical and/or nutritional needs of the participant. </a:t>
            </a:r>
          </a:p>
          <a:p>
            <a:pPr defTabSz="933241">
              <a:defRPr/>
            </a:pPr>
            <a:r>
              <a:rPr lang="en-US" u="sng" baseline="0" dirty="0"/>
              <a:t>Meals that do not meet Program meal pattern requirements are not eligible for reimbursement unless supported by a medical statement</a:t>
            </a:r>
            <a:r>
              <a:rPr lang="en-US" baseline="0" dirty="0"/>
              <a:t>.</a:t>
            </a:r>
          </a:p>
          <a:p>
            <a:pPr defTabSz="933241">
              <a:defRPr/>
            </a:pPr>
            <a:r>
              <a:rPr lang="en-US" baseline="0" dirty="0"/>
              <a:t>A </a:t>
            </a:r>
            <a:r>
              <a:rPr lang="en-US" b="1" i="1" baseline="0" dirty="0"/>
              <a:t>food intolerance or food sensitivity </a:t>
            </a:r>
            <a:r>
              <a:rPr lang="en-US" baseline="0" dirty="0"/>
              <a:t>may be documented and signed by the same medical professionals however, the Sponsors have the </a:t>
            </a:r>
            <a:r>
              <a:rPr lang="en-US" b="1" i="1" baseline="0" dirty="0"/>
              <a:t>option</a:t>
            </a:r>
            <a:r>
              <a:rPr lang="en-US" baseline="0" dirty="0"/>
              <a:t> to substitute </a:t>
            </a:r>
            <a:r>
              <a:rPr lang="en-US" b="0" baseline="0" dirty="0"/>
              <a:t>for intolerances or sensitivities.  It is NOT a requirement. </a:t>
            </a:r>
            <a:endParaRPr lang="en-US" b="0" dirty="0"/>
          </a:p>
          <a:p>
            <a:endParaRPr lang="en-US" dirty="0"/>
          </a:p>
          <a:p>
            <a:r>
              <a:rPr lang="en-US" dirty="0"/>
              <a:t>Medical information must be kept confidential. Information should only be shared with staff that </a:t>
            </a:r>
            <a:r>
              <a:rPr lang="en-US" i="1" dirty="0"/>
              <a:t>needs</a:t>
            </a:r>
            <a:r>
              <a:rPr lang="en-US" dirty="0"/>
              <a:t> to know to provide for the health, safety, and well-being of the student.  </a:t>
            </a:r>
          </a:p>
        </p:txBody>
      </p:sp>
    </p:spTree>
    <p:extLst>
      <p:ext uri="{BB962C8B-B14F-4D97-AF65-F5344CB8AC3E}">
        <p14:creationId xmlns:p14="http://schemas.microsoft.com/office/powerpoint/2010/main" val="123945417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txBox="1">
            <a:spLocks noGrp="1" noChangeArrowheads="1"/>
          </p:cNvSpPr>
          <p:nvPr/>
        </p:nvSpPr>
        <p:spPr bwMode="auto">
          <a:xfrm>
            <a:off x="3977531" y="8841738"/>
            <a:ext cx="3043979" cy="465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317" tIns="46659" rIns="93317" bIns="46659" anchor="b"/>
          <a:lstStyle>
            <a:lvl1pPr defTabSz="931863" eaLnBrk="0" hangingPunct="0">
              <a:spcBef>
                <a:spcPct val="30000"/>
              </a:spcBef>
              <a:defRPr sz="1200">
                <a:solidFill>
                  <a:schemeClr val="tx1"/>
                </a:solidFill>
                <a:latin typeface="Arial" charset="0"/>
                <a:cs typeface="Arial" charset="0"/>
              </a:defRPr>
            </a:lvl1pPr>
            <a:lvl2pPr marL="742950" indent="-285750" defTabSz="931863" eaLnBrk="0" hangingPunct="0">
              <a:spcBef>
                <a:spcPct val="30000"/>
              </a:spcBef>
              <a:defRPr sz="1200">
                <a:solidFill>
                  <a:schemeClr val="tx1"/>
                </a:solidFill>
                <a:latin typeface="Arial" charset="0"/>
                <a:cs typeface="Arial" charset="0"/>
              </a:defRPr>
            </a:lvl2pPr>
            <a:lvl3pPr marL="1143000" indent="-228600" defTabSz="931863" eaLnBrk="0" hangingPunct="0">
              <a:spcBef>
                <a:spcPct val="30000"/>
              </a:spcBef>
              <a:defRPr sz="1200">
                <a:solidFill>
                  <a:schemeClr val="tx1"/>
                </a:solidFill>
                <a:latin typeface="Arial" charset="0"/>
                <a:cs typeface="Arial" charset="0"/>
              </a:defRPr>
            </a:lvl3pPr>
            <a:lvl4pPr marL="1600200" indent="-228600" defTabSz="931863" eaLnBrk="0" hangingPunct="0">
              <a:spcBef>
                <a:spcPct val="30000"/>
              </a:spcBef>
              <a:defRPr sz="1200">
                <a:solidFill>
                  <a:schemeClr val="tx1"/>
                </a:solidFill>
                <a:latin typeface="Arial" charset="0"/>
                <a:cs typeface="Arial" charset="0"/>
              </a:defRPr>
            </a:lvl4pPr>
            <a:lvl5pPr marL="2057400" indent="-228600" defTabSz="931863" eaLnBrk="0" hangingPunct="0">
              <a:spcBef>
                <a:spcPct val="30000"/>
              </a:spcBef>
              <a:defRPr sz="1200">
                <a:solidFill>
                  <a:schemeClr val="tx1"/>
                </a:solidFill>
                <a:latin typeface="Arial" charset="0"/>
                <a:cs typeface="Arial" charset="0"/>
              </a:defRPr>
            </a:lvl5pPr>
            <a:lvl6pPr marL="2514600" indent="-228600" defTabSz="931863" eaLnBrk="0" fontAlgn="base" hangingPunct="0">
              <a:spcBef>
                <a:spcPct val="30000"/>
              </a:spcBef>
              <a:spcAft>
                <a:spcPct val="0"/>
              </a:spcAft>
              <a:defRPr sz="1200">
                <a:solidFill>
                  <a:schemeClr val="tx1"/>
                </a:solidFill>
                <a:latin typeface="Arial" charset="0"/>
                <a:cs typeface="Arial" charset="0"/>
              </a:defRPr>
            </a:lvl6pPr>
            <a:lvl7pPr marL="2971800" indent="-228600" defTabSz="931863" eaLnBrk="0" fontAlgn="base" hangingPunct="0">
              <a:spcBef>
                <a:spcPct val="30000"/>
              </a:spcBef>
              <a:spcAft>
                <a:spcPct val="0"/>
              </a:spcAft>
              <a:defRPr sz="1200">
                <a:solidFill>
                  <a:schemeClr val="tx1"/>
                </a:solidFill>
                <a:latin typeface="Arial" charset="0"/>
                <a:cs typeface="Arial" charset="0"/>
              </a:defRPr>
            </a:lvl7pPr>
            <a:lvl8pPr marL="3429000" indent="-228600" defTabSz="931863" eaLnBrk="0" fontAlgn="base" hangingPunct="0">
              <a:spcBef>
                <a:spcPct val="30000"/>
              </a:spcBef>
              <a:spcAft>
                <a:spcPct val="0"/>
              </a:spcAft>
              <a:defRPr sz="1200">
                <a:solidFill>
                  <a:schemeClr val="tx1"/>
                </a:solidFill>
                <a:latin typeface="Arial" charset="0"/>
                <a:cs typeface="Arial" charset="0"/>
              </a:defRPr>
            </a:lvl8pPr>
            <a:lvl9pPr marL="3886200" indent="-228600" defTabSz="931863" eaLnBrk="0" fontAlgn="base" hangingPunct="0">
              <a:spcBef>
                <a:spcPct val="30000"/>
              </a:spcBef>
              <a:spcAft>
                <a:spcPct val="0"/>
              </a:spcAft>
              <a:defRPr sz="1200">
                <a:solidFill>
                  <a:schemeClr val="tx1"/>
                </a:solidFill>
                <a:latin typeface="Arial" charset="0"/>
                <a:cs typeface="Arial" charset="0"/>
              </a:defRPr>
            </a:lvl9pPr>
          </a:lstStyle>
          <a:p>
            <a:pPr algn="r" eaLnBrk="1" hangingPunct="1">
              <a:spcBef>
                <a:spcPct val="0"/>
              </a:spcBef>
            </a:pPr>
            <a:fld id="{88CE76E5-A204-40F5-84CA-052367CD0C0A}" type="slidenum">
              <a:rPr lang="en-US" altLang="en-US"/>
              <a:pPr algn="r" eaLnBrk="1" hangingPunct="1">
                <a:spcBef>
                  <a:spcPct val="0"/>
                </a:spcBef>
              </a:pPr>
              <a:t>42</a:t>
            </a:fld>
            <a:endParaRPr lang="en-US" altLang="en-US"/>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p:spPr>
        <p:txBody>
          <a:bodyPr/>
          <a:lstStyle/>
          <a:p>
            <a:pPr eaLnBrk="1" hangingPunct="1"/>
            <a:r>
              <a:rPr lang="en-US" altLang="en-US" dirty="0"/>
              <a:t>1.) These are some samples of how to handle a complaint</a:t>
            </a:r>
          </a:p>
          <a:p>
            <a:pPr eaLnBrk="1" hangingPunct="1"/>
            <a:endParaRPr lang="en-US" altLang="en-US" dirty="0"/>
          </a:p>
          <a:p>
            <a:pPr eaLnBrk="1" hangingPunct="1"/>
            <a:r>
              <a:rPr lang="en-US" altLang="en-US" dirty="0"/>
              <a:t>2.) Read slide</a:t>
            </a:r>
          </a:p>
          <a:p>
            <a:pPr eaLnBrk="1" hangingPunct="1"/>
            <a:endParaRPr lang="en-US" altLang="en-US" dirty="0"/>
          </a:p>
          <a:p>
            <a:pPr eaLnBrk="1" hangingPunct="1"/>
            <a:r>
              <a:rPr lang="en-US" altLang="en-US" dirty="0"/>
              <a:t>3.) There should be one SFA official in charge of Civil Rights complaints and procedures. This person will log all complaints in  CNP Civil Rights Procedure Manual.</a:t>
            </a:r>
          </a:p>
        </p:txBody>
      </p:sp>
    </p:spTree>
    <p:extLst>
      <p:ext uri="{BB962C8B-B14F-4D97-AF65-F5344CB8AC3E}">
        <p14:creationId xmlns:p14="http://schemas.microsoft.com/office/powerpoint/2010/main" val="41125116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lvl1pPr defTabSz="933261" eaLnBrk="0" hangingPunct="0">
              <a:spcBef>
                <a:spcPct val="30000"/>
              </a:spcBef>
              <a:defRPr sz="1200">
                <a:solidFill>
                  <a:schemeClr val="tx1"/>
                </a:solidFill>
                <a:latin typeface="Arial" charset="0"/>
                <a:cs typeface="Arial" charset="0"/>
              </a:defRPr>
            </a:lvl1pPr>
            <a:lvl2pPr marL="744064" indent="-286179" defTabSz="933261" eaLnBrk="0" hangingPunct="0">
              <a:spcBef>
                <a:spcPct val="30000"/>
              </a:spcBef>
              <a:defRPr sz="1200">
                <a:solidFill>
                  <a:schemeClr val="tx1"/>
                </a:solidFill>
                <a:latin typeface="Arial" charset="0"/>
                <a:cs typeface="Arial" charset="0"/>
              </a:defRPr>
            </a:lvl2pPr>
            <a:lvl3pPr marL="1144715" indent="-228943" defTabSz="933261" eaLnBrk="0" hangingPunct="0">
              <a:spcBef>
                <a:spcPct val="30000"/>
              </a:spcBef>
              <a:defRPr sz="1200">
                <a:solidFill>
                  <a:schemeClr val="tx1"/>
                </a:solidFill>
                <a:latin typeface="Arial" charset="0"/>
                <a:cs typeface="Arial" charset="0"/>
              </a:defRPr>
            </a:lvl3pPr>
            <a:lvl4pPr marL="1602600" indent="-228943" defTabSz="933261" eaLnBrk="0" hangingPunct="0">
              <a:spcBef>
                <a:spcPct val="30000"/>
              </a:spcBef>
              <a:defRPr sz="1200">
                <a:solidFill>
                  <a:schemeClr val="tx1"/>
                </a:solidFill>
                <a:latin typeface="Arial" charset="0"/>
                <a:cs typeface="Arial" charset="0"/>
              </a:defRPr>
            </a:lvl4pPr>
            <a:lvl5pPr marL="2060486" indent="-228943" defTabSz="933261" eaLnBrk="0" hangingPunct="0">
              <a:spcBef>
                <a:spcPct val="30000"/>
              </a:spcBef>
              <a:defRPr sz="1200">
                <a:solidFill>
                  <a:schemeClr val="tx1"/>
                </a:solidFill>
                <a:latin typeface="Arial" charset="0"/>
                <a:cs typeface="Arial" charset="0"/>
              </a:defRPr>
            </a:lvl5pPr>
            <a:lvl6pPr marL="2518372" indent="-228943" defTabSz="933261" eaLnBrk="0" fontAlgn="base" hangingPunct="0">
              <a:spcBef>
                <a:spcPct val="30000"/>
              </a:spcBef>
              <a:spcAft>
                <a:spcPct val="0"/>
              </a:spcAft>
              <a:defRPr sz="1200">
                <a:solidFill>
                  <a:schemeClr val="tx1"/>
                </a:solidFill>
                <a:latin typeface="Arial" charset="0"/>
                <a:cs typeface="Arial" charset="0"/>
              </a:defRPr>
            </a:lvl6pPr>
            <a:lvl7pPr marL="2976258" indent="-228943" defTabSz="933261" eaLnBrk="0" fontAlgn="base" hangingPunct="0">
              <a:spcBef>
                <a:spcPct val="30000"/>
              </a:spcBef>
              <a:spcAft>
                <a:spcPct val="0"/>
              </a:spcAft>
              <a:defRPr sz="1200">
                <a:solidFill>
                  <a:schemeClr val="tx1"/>
                </a:solidFill>
                <a:latin typeface="Arial" charset="0"/>
                <a:cs typeface="Arial" charset="0"/>
              </a:defRPr>
            </a:lvl7pPr>
            <a:lvl8pPr marL="3434144" indent="-228943" defTabSz="933261" eaLnBrk="0" fontAlgn="base" hangingPunct="0">
              <a:spcBef>
                <a:spcPct val="30000"/>
              </a:spcBef>
              <a:spcAft>
                <a:spcPct val="0"/>
              </a:spcAft>
              <a:defRPr sz="1200">
                <a:solidFill>
                  <a:schemeClr val="tx1"/>
                </a:solidFill>
                <a:latin typeface="Arial" charset="0"/>
                <a:cs typeface="Arial" charset="0"/>
              </a:defRPr>
            </a:lvl8pPr>
            <a:lvl9pPr marL="3892029" indent="-228943" defTabSz="933261"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CCC17893-5891-41B4-876E-58F13C73D5D6}" type="slidenum">
              <a:rPr lang="en-US" altLang="en-US" smtClean="0"/>
              <a:pPr eaLnBrk="1" hangingPunct="1">
                <a:spcBef>
                  <a:spcPct val="0"/>
                </a:spcBef>
              </a:pPr>
              <a:t>43</a:t>
            </a:fld>
            <a:endParaRPr lang="en-US" altLang="en-US"/>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p:spPr>
        <p:txBody>
          <a:bodyPr/>
          <a:lstStyle/>
          <a:p>
            <a:pPr eaLnBrk="1" hangingPunct="1"/>
            <a:endParaRPr lang="en-US" altLang="en-US"/>
          </a:p>
          <a:p>
            <a:pPr eaLnBrk="1" hangingPunct="1"/>
            <a:endParaRPr lang="en-US" altLang="en-US"/>
          </a:p>
          <a:p>
            <a:pPr eaLnBrk="1" hangingPunct="1"/>
            <a:r>
              <a:rPr lang="en-US" altLang="en-US"/>
              <a:t>1.) Read Slide</a:t>
            </a:r>
          </a:p>
          <a:p>
            <a:pPr eaLnBrk="1" hangingPunct="1"/>
            <a:endParaRPr lang="en-US" altLang="en-US"/>
          </a:p>
        </p:txBody>
      </p:sp>
    </p:spTree>
    <p:extLst>
      <p:ext uri="{BB962C8B-B14F-4D97-AF65-F5344CB8AC3E}">
        <p14:creationId xmlns:p14="http://schemas.microsoft.com/office/powerpoint/2010/main" val="62164788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lvl1pPr defTabSz="933261" eaLnBrk="0" hangingPunct="0">
              <a:spcBef>
                <a:spcPct val="30000"/>
              </a:spcBef>
              <a:defRPr sz="1200">
                <a:solidFill>
                  <a:schemeClr val="tx1"/>
                </a:solidFill>
                <a:latin typeface="Arial" charset="0"/>
                <a:cs typeface="Arial" charset="0"/>
              </a:defRPr>
            </a:lvl1pPr>
            <a:lvl2pPr marL="744064" indent="-286179" defTabSz="933261" eaLnBrk="0" hangingPunct="0">
              <a:spcBef>
                <a:spcPct val="30000"/>
              </a:spcBef>
              <a:defRPr sz="1200">
                <a:solidFill>
                  <a:schemeClr val="tx1"/>
                </a:solidFill>
                <a:latin typeface="Arial" charset="0"/>
                <a:cs typeface="Arial" charset="0"/>
              </a:defRPr>
            </a:lvl2pPr>
            <a:lvl3pPr marL="1144715" indent="-228943" defTabSz="933261" eaLnBrk="0" hangingPunct="0">
              <a:spcBef>
                <a:spcPct val="30000"/>
              </a:spcBef>
              <a:defRPr sz="1200">
                <a:solidFill>
                  <a:schemeClr val="tx1"/>
                </a:solidFill>
                <a:latin typeface="Arial" charset="0"/>
                <a:cs typeface="Arial" charset="0"/>
              </a:defRPr>
            </a:lvl3pPr>
            <a:lvl4pPr marL="1602600" indent="-228943" defTabSz="933261" eaLnBrk="0" hangingPunct="0">
              <a:spcBef>
                <a:spcPct val="30000"/>
              </a:spcBef>
              <a:defRPr sz="1200">
                <a:solidFill>
                  <a:schemeClr val="tx1"/>
                </a:solidFill>
                <a:latin typeface="Arial" charset="0"/>
                <a:cs typeface="Arial" charset="0"/>
              </a:defRPr>
            </a:lvl4pPr>
            <a:lvl5pPr marL="2060486" indent="-228943" defTabSz="933261" eaLnBrk="0" hangingPunct="0">
              <a:spcBef>
                <a:spcPct val="30000"/>
              </a:spcBef>
              <a:defRPr sz="1200">
                <a:solidFill>
                  <a:schemeClr val="tx1"/>
                </a:solidFill>
                <a:latin typeface="Arial" charset="0"/>
                <a:cs typeface="Arial" charset="0"/>
              </a:defRPr>
            </a:lvl5pPr>
            <a:lvl6pPr marL="2518372" indent="-228943" defTabSz="933261" eaLnBrk="0" fontAlgn="base" hangingPunct="0">
              <a:spcBef>
                <a:spcPct val="30000"/>
              </a:spcBef>
              <a:spcAft>
                <a:spcPct val="0"/>
              </a:spcAft>
              <a:defRPr sz="1200">
                <a:solidFill>
                  <a:schemeClr val="tx1"/>
                </a:solidFill>
                <a:latin typeface="Arial" charset="0"/>
                <a:cs typeface="Arial" charset="0"/>
              </a:defRPr>
            </a:lvl6pPr>
            <a:lvl7pPr marL="2976258" indent="-228943" defTabSz="933261" eaLnBrk="0" fontAlgn="base" hangingPunct="0">
              <a:spcBef>
                <a:spcPct val="30000"/>
              </a:spcBef>
              <a:spcAft>
                <a:spcPct val="0"/>
              </a:spcAft>
              <a:defRPr sz="1200">
                <a:solidFill>
                  <a:schemeClr val="tx1"/>
                </a:solidFill>
                <a:latin typeface="Arial" charset="0"/>
                <a:cs typeface="Arial" charset="0"/>
              </a:defRPr>
            </a:lvl7pPr>
            <a:lvl8pPr marL="3434144" indent="-228943" defTabSz="933261" eaLnBrk="0" fontAlgn="base" hangingPunct="0">
              <a:spcBef>
                <a:spcPct val="30000"/>
              </a:spcBef>
              <a:spcAft>
                <a:spcPct val="0"/>
              </a:spcAft>
              <a:defRPr sz="1200">
                <a:solidFill>
                  <a:schemeClr val="tx1"/>
                </a:solidFill>
                <a:latin typeface="Arial" charset="0"/>
                <a:cs typeface="Arial" charset="0"/>
              </a:defRPr>
            </a:lvl8pPr>
            <a:lvl9pPr marL="3892029" indent="-228943" defTabSz="933261"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CC1D9E81-FA8E-4243-AD16-63E03C9D1440}" type="slidenum">
              <a:rPr lang="en-US" altLang="en-US" smtClean="0"/>
              <a:pPr eaLnBrk="1" hangingPunct="1">
                <a:spcBef>
                  <a:spcPct val="0"/>
                </a:spcBef>
              </a:pPr>
              <a:t>44</a:t>
            </a:fld>
            <a:endParaRPr lang="en-US" altLang="en-US"/>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p:spPr>
        <p:txBody>
          <a:bodyPr/>
          <a:lstStyle/>
          <a:p>
            <a:pPr eaLnBrk="1" hangingPunct="1"/>
            <a:r>
              <a:rPr lang="en-US" altLang="en-US"/>
              <a:t>This is an example of how the Civil Rights complaint procedures are to be gathered, documented and forwarded- in this order.</a:t>
            </a:r>
          </a:p>
          <a:p>
            <a:pPr eaLnBrk="1" hangingPunct="1"/>
            <a:endParaRPr lang="en-US" altLang="en-US"/>
          </a:p>
          <a:p>
            <a:pPr eaLnBrk="1" hangingPunct="1"/>
            <a:r>
              <a:rPr lang="en-US" altLang="en-US"/>
              <a:t>There should be one Institution official in charge of Civil Rights complaints and procedures. This person will log all complaints in  CNP Civil Rights Procedure Manual.</a:t>
            </a:r>
          </a:p>
          <a:p>
            <a:pPr eaLnBrk="1" hangingPunct="1"/>
            <a:endParaRPr lang="en-US" altLang="en-US"/>
          </a:p>
        </p:txBody>
      </p:sp>
    </p:spTree>
    <p:extLst>
      <p:ext uri="{BB962C8B-B14F-4D97-AF65-F5344CB8AC3E}">
        <p14:creationId xmlns:p14="http://schemas.microsoft.com/office/powerpoint/2010/main" val="129378213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defTabSz="933261" eaLnBrk="0" hangingPunct="0">
              <a:spcBef>
                <a:spcPct val="30000"/>
              </a:spcBef>
              <a:defRPr sz="1200">
                <a:solidFill>
                  <a:schemeClr val="tx1"/>
                </a:solidFill>
                <a:latin typeface="Arial" charset="0"/>
                <a:cs typeface="Arial" charset="0"/>
              </a:defRPr>
            </a:lvl1pPr>
            <a:lvl2pPr marL="744064" indent="-286179" defTabSz="933261" eaLnBrk="0" hangingPunct="0">
              <a:spcBef>
                <a:spcPct val="30000"/>
              </a:spcBef>
              <a:defRPr sz="1200">
                <a:solidFill>
                  <a:schemeClr val="tx1"/>
                </a:solidFill>
                <a:latin typeface="Arial" charset="0"/>
                <a:cs typeface="Arial" charset="0"/>
              </a:defRPr>
            </a:lvl2pPr>
            <a:lvl3pPr marL="1144715" indent="-228943" defTabSz="933261" eaLnBrk="0" hangingPunct="0">
              <a:spcBef>
                <a:spcPct val="30000"/>
              </a:spcBef>
              <a:defRPr sz="1200">
                <a:solidFill>
                  <a:schemeClr val="tx1"/>
                </a:solidFill>
                <a:latin typeface="Arial" charset="0"/>
                <a:cs typeface="Arial" charset="0"/>
              </a:defRPr>
            </a:lvl3pPr>
            <a:lvl4pPr marL="1602600" indent="-228943" defTabSz="933261" eaLnBrk="0" hangingPunct="0">
              <a:spcBef>
                <a:spcPct val="30000"/>
              </a:spcBef>
              <a:defRPr sz="1200">
                <a:solidFill>
                  <a:schemeClr val="tx1"/>
                </a:solidFill>
                <a:latin typeface="Arial" charset="0"/>
                <a:cs typeface="Arial" charset="0"/>
              </a:defRPr>
            </a:lvl4pPr>
            <a:lvl5pPr marL="2060486" indent="-228943" defTabSz="933261" eaLnBrk="0" hangingPunct="0">
              <a:spcBef>
                <a:spcPct val="30000"/>
              </a:spcBef>
              <a:defRPr sz="1200">
                <a:solidFill>
                  <a:schemeClr val="tx1"/>
                </a:solidFill>
                <a:latin typeface="Arial" charset="0"/>
                <a:cs typeface="Arial" charset="0"/>
              </a:defRPr>
            </a:lvl5pPr>
            <a:lvl6pPr marL="2518372" indent="-228943" defTabSz="933261" eaLnBrk="0" fontAlgn="base" hangingPunct="0">
              <a:spcBef>
                <a:spcPct val="30000"/>
              </a:spcBef>
              <a:spcAft>
                <a:spcPct val="0"/>
              </a:spcAft>
              <a:defRPr sz="1200">
                <a:solidFill>
                  <a:schemeClr val="tx1"/>
                </a:solidFill>
                <a:latin typeface="Arial" charset="0"/>
                <a:cs typeface="Arial" charset="0"/>
              </a:defRPr>
            </a:lvl6pPr>
            <a:lvl7pPr marL="2976258" indent="-228943" defTabSz="933261" eaLnBrk="0" fontAlgn="base" hangingPunct="0">
              <a:spcBef>
                <a:spcPct val="30000"/>
              </a:spcBef>
              <a:spcAft>
                <a:spcPct val="0"/>
              </a:spcAft>
              <a:defRPr sz="1200">
                <a:solidFill>
                  <a:schemeClr val="tx1"/>
                </a:solidFill>
                <a:latin typeface="Arial" charset="0"/>
                <a:cs typeface="Arial" charset="0"/>
              </a:defRPr>
            </a:lvl7pPr>
            <a:lvl8pPr marL="3434144" indent="-228943" defTabSz="933261" eaLnBrk="0" fontAlgn="base" hangingPunct="0">
              <a:spcBef>
                <a:spcPct val="30000"/>
              </a:spcBef>
              <a:spcAft>
                <a:spcPct val="0"/>
              </a:spcAft>
              <a:defRPr sz="1200">
                <a:solidFill>
                  <a:schemeClr val="tx1"/>
                </a:solidFill>
                <a:latin typeface="Arial" charset="0"/>
                <a:cs typeface="Arial" charset="0"/>
              </a:defRPr>
            </a:lvl8pPr>
            <a:lvl9pPr marL="3892029" indent="-228943" defTabSz="933261"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2B6C5333-2FDE-4BFC-A213-41D7244C3C59}" type="slidenum">
              <a:rPr lang="en-US" altLang="en-US" smtClean="0"/>
              <a:pPr eaLnBrk="1" hangingPunct="1">
                <a:spcBef>
                  <a:spcPct val="0"/>
                </a:spcBef>
              </a:pPr>
              <a:t>45</a:t>
            </a:fld>
            <a:endParaRPr lang="en-US" altLang="en-US"/>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p:spPr>
        <p:txBody>
          <a:bodyPr/>
          <a:lstStyle/>
          <a:p>
            <a:pPr eaLnBrk="1" hangingPunct="1"/>
            <a:endParaRPr lang="en-US" altLang="en-US" dirty="0"/>
          </a:p>
          <a:p>
            <a:pPr eaLnBrk="1" hangingPunct="1"/>
            <a:r>
              <a:rPr lang="en-US" altLang="en-US" dirty="0"/>
              <a:t>1.) All complaints must be logged and kept for 3 years plus the current year even if there are no complaints. If the state requires more you must follow the state request.  Three years is only a  mandate by the USDA.</a:t>
            </a:r>
          </a:p>
        </p:txBody>
      </p:sp>
    </p:spTree>
    <p:extLst>
      <p:ext uri="{BB962C8B-B14F-4D97-AF65-F5344CB8AC3E}">
        <p14:creationId xmlns:p14="http://schemas.microsoft.com/office/powerpoint/2010/main" val="768693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lvl1pPr defTabSz="933261" eaLnBrk="0" hangingPunct="0">
              <a:spcBef>
                <a:spcPct val="30000"/>
              </a:spcBef>
              <a:defRPr sz="1200">
                <a:solidFill>
                  <a:schemeClr val="tx1"/>
                </a:solidFill>
                <a:latin typeface="Arial" charset="0"/>
                <a:cs typeface="Arial" charset="0"/>
              </a:defRPr>
            </a:lvl1pPr>
            <a:lvl2pPr marL="744064" indent="-286179" defTabSz="933261" eaLnBrk="0" hangingPunct="0">
              <a:spcBef>
                <a:spcPct val="30000"/>
              </a:spcBef>
              <a:defRPr sz="1200">
                <a:solidFill>
                  <a:schemeClr val="tx1"/>
                </a:solidFill>
                <a:latin typeface="Arial" charset="0"/>
                <a:cs typeface="Arial" charset="0"/>
              </a:defRPr>
            </a:lvl2pPr>
            <a:lvl3pPr marL="1144715" indent="-228943" defTabSz="933261" eaLnBrk="0" hangingPunct="0">
              <a:spcBef>
                <a:spcPct val="30000"/>
              </a:spcBef>
              <a:defRPr sz="1200">
                <a:solidFill>
                  <a:schemeClr val="tx1"/>
                </a:solidFill>
                <a:latin typeface="Arial" charset="0"/>
                <a:cs typeface="Arial" charset="0"/>
              </a:defRPr>
            </a:lvl3pPr>
            <a:lvl4pPr marL="1602600" indent="-228943" defTabSz="933261" eaLnBrk="0" hangingPunct="0">
              <a:spcBef>
                <a:spcPct val="30000"/>
              </a:spcBef>
              <a:defRPr sz="1200">
                <a:solidFill>
                  <a:schemeClr val="tx1"/>
                </a:solidFill>
                <a:latin typeface="Arial" charset="0"/>
                <a:cs typeface="Arial" charset="0"/>
              </a:defRPr>
            </a:lvl4pPr>
            <a:lvl5pPr marL="2060486" indent="-228943" defTabSz="933261" eaLnBrk="0" hangingPunct="0">
              <a:spcBef>
                <a:spcPct val="30000"/>
              </a:spcBef>
              <a:defRPr sz="1200">
                <a:solidFill>
                  <a:schemeClr val="tx1"/>
                </a:solidFill>
                <a:latin typeface="Arial" charset="0"/>
                <a:cs typeface="Arial" charset="0"/>
              </a:defRPr>
            </a:lvl5pPr>
            <a:lvl6pPr marL="2518372" indent="-228943" defTabSz="933261" eaLnBrk="0" fontAlgn="base" hangingPunct="0">
              <a:spcBef>
                <a:spcPct val="30000"/>
              </a:spcBef>
              <a:spcAft>
                <a:spcPct val="0"/>
              </a:spcAft>
              <a:defRPr sz="1200">
                <a:solidFill>
                  <a:schemeClr val="tx1"/>
                </a:solidFill>
                <a:latin typeface="Arial" charset="0"/>
                <a:cs typeface="Arial" charset="0"/>
              </a:defRPr>
            </a:lvl6pPr>
            <a:lvl7pPr marL="2976258" indent="-228943" defTabSz="933261" eaLnBrk="0" fontAlgn="base" hangingPunct="0">
              <a:spcBef>
                <a:spcPct val="30000"/>
              </a:spcBef>
              <a:spcAft>
                <a:spcPct val="0"/>
              </a:spcAft>
              <a:defRPr sz="1200">
                <a:solidFill>
                  <a:schemeClr val="tx1"/>
                </a:solidFill>
                <a:latin typeface="Arial" charset="0"/>
                <a:cs typeface="Arial" charset="0"/>
              </a:defRPr>
            </a:lvl7pPr>
            <a:lvl8pPr marL="3434144" indent="-228943" defTabSz="933261" eaLnBrk="0" fontAlgn="base" hangingPunct="0">
              <a:spcBef>
                <a:spcPct val="30000"/>
              </a:spcBef>
              <a:spcAft>
                <a:spcPct val="0"/>
              </a:spcAft>
              <a:defRPr sz="1200">
                <a:solidFill>
                  <a:schemeClr val="tx1"/>
                </a:solidFill>
                <a:latin typeface="Arial" charset="0"/>
                <a:cs typeface="Arial" charset="0"/>
              </a:defRPr>
            </a:lvl8pPr>
            <a:lvl9pPr marL="3892029" indent="-228943" defTabSz="933261"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BF59E64D-8739-4CED-B7D0-87FB3BB1B635}" type="slidenum">
              <a:rPr lang="en-US" altLang="en-US" smtClean="0"/>
              <a:pPr eaLnBrk="1" hangingPunct="1">
                <a:spcBef>
                  <a:spcPct val="0"/>
                </a:spcBef>
              </a:pPr>
              <a:t>4</a:t>
            </a:fld>
            <a:endParaRPr lang="en-US" altLang="en-US"/>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p:spPr>
        <p:txBody>
          <a:bodyPr/>
          <a:lstStyle/>
          <a:p>
            <a:pPr eaLnBrk="1" hangingPunct="1"/>
            <a:r>
              <a:rPr lang="en-US" altLang="en-US" dirty="0"/>
              <a:t>Read all slide</a:t>
            </a:r>
          </a:p>
        </p:txBody>
      </p:sp>
    </p:spTree>
    <p:extLst>
      <p:ext uri="{BB962C8B-B14F-4D97-AF65-F5344CB8AC3E}">
        <p14:creationId xmlns:p14="http://schemas.microsoft.com/office/powerpoint/2010/main" val="29846891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defTabSz="933261" eaLnBrk="0" hangingPunct="0">
              <a:spcBef>
                <a:spcPct val="30000"/>
              </a:spcBef>
              <a:defRPr sz="1200">
                <a:solidFill>
                  <a:schemeClr val="tx1"/>
                </a:solidFill>
                <a:latin typeface="Arial" charset="0"/>
                <a:cs typeface="Arial" charset="0"/>
              </a:defRPr>
            </a:lvl1pPr>
            <a:lvl2pPr marL="744064" indent="-286179" defTabSz="933261" eaLnBrk="0" hangingPunct="0">
              <a:spcBef>
                <a:spcPct val="30000"/>
              </a:spcBef>
              <a:defRPr sz="1200">
                <a:solidFill>
                  <a:schemeClr val="tx1"/>
                </a:solidFill>
                <a:latin typeface="Arial" charset="0"/>
                <a:cs typeface="Arial" charset="0"/>
              </a:defRPr>
            </a:lvl2pPr>
            <a:lvl3pPr marL="1144715" indent="-228943" defTabSz="933261" eaLnBrk="0" hangingPunct="0">
              <a:spcBef>
                <a:spcPct val="30000"/>
              </a:spcBef>
              <a:defRPr sz="1200">
                <a:solidFill>
                  <a:schemeClr val="tx1"/>
                </a:solidFill>
                <a:latin typeface="Arial" charset="0"/>
                <a:cs typeface="Arial" charset="0"/>
              </a:defRPr>
            </a:lvl3pPr>
            <a:lvl4pPr marL="1602600" indent="-228943" defTabSz="933261" eaLnBrk="0" hangingPunct="0">
              <a:spcBef>
                <a:spcPct val="30000"/>
              </a:spcBef>
              <a:defRPr sz="1200">
                <a:solidFill>
                  <a:schemeClr val="tx1"/>
                </a:solidFill>
                <a:latin typeface="Arial" charset="0"/>
                <a:cs typeface="Arial" charset="0"/>
              </a:defRPr>
            </a:lvl4pPr>
            <a:lvl5pPr marL="2060486" indent="-228943" defTabSz="933261" eaLnBrk="0" hangingPunct="0">
              <a:spcBef>
                <a:spcPct val="30000"/>
              </a:spcBef>
              <a:defRPr sz="1200">
                <a:solidFill>
                  <a:schemeClr val="tx1"/>
                </a:solidFill>
                <a:latin typeface="Arial" charset="0"/>
                <a:cs typeface="Arial" charset="0"/>
              </a:defRPr>
            </a:lvl5pPr>
            <a:lvl6pPr marL="2518372" indent="-228943" defTabSz="933261" eaLnBrk="0" fontAlgn="base" hangingPunct="0">
              <a:spcBef>
                <a:spcPct val="30000"/>
              </a:spcBef>
              <a:spcAft>
                <a:spcPct val="0"/>
              </a:spcAft>
              <a:defRPr sz="1200">
                <a:solidFill>
                  <a:schemeClr val="tx1"/>
                </a:solidFill>
                <a:latin typeface="Arial" charset="0"/>
                <a:cs typeface="Arial" charset="0"/>
              </a:defRPr>
            </a:lvl6pPr>
            <a:lvl7pPr marL="2976258" indent="-228943" defTabSz="933261" eaLnBrk="0" fontAlgn="base" hangingPunct="0">
              <a:spcBef>
                <a:spcPct val="30000"/>
              </a:spcBef>
              <a:spcAft>
                <a:spcPct val="0"/>
              </a:spcAft>
              <a:defRPr sz="1200">
                <a:solidFill>
                  <a:schemeClr val="tx1"/>
                </a:solidFill>
                <a:latin typeface="Arial" charset="0"/>
                <a:cs typeface="Arial" charset="0"/>
              </a:defRPr>
            </a:lvl7pPr>
            <a:lvl8pPr marL="3434144" indent="-228943" defTabSz="933261" eaLnBrk="0" fontAlgn="base" hangingPunct="0">
              <a:spcBef>
                <a:spcPct val="30000"/>
              </a:spcBef>
              <a:spcAft>
                <a:spcPct val="0"/>
              </a:spcAft>
              <a:defRPr sz="1200">
                <a:solidFill>
                  <a:schemeClr val="tx1"/>
                </a:solidFill>
                <a:latin typeface="Arial" charset="0"/>
                <a:cs typeface="Arial" charset="0"/>
              </a:defRPr>
            </a:lvl8pPr>
            <a:lvl9pPr marL="3892029" indent="-228943" defTabSz="933261"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2B6C5333-2FDE-4BFC-A213-41D7244C3C59}" type="slidenum">
              <a:rPr lang="en-US" altLang="en-US" smtClean="0"/>
              <a:pPr eaLnBrk="1" hangingPunct="1">
                <a:spcBef>
                  <a:spcPct val="0"/>
                </a:spcBef>
              </a:pPr>
              <a:t>46</a:t>
            </a:fld>
            <a:endParaRPr lang="en-US" altLang="en-US"/>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p:spPr>
        <p:txBody>
          <a:bodyPr/>
          <a:lstStyle/>
          <a:p>
            <a:pPr eaLnBrk="1" hangingPunct="1"/>
            <a:endParaRPr lang="en-US" altLang="en-US" dirty="0"/>
          </a:p>
          <a:p>
            <a:pPr eaLnBrk="1" hangingPunct="1"/>
            <a:r>
              <a:rPr lang="en-US" altLang="en-US" dirty="0"/>
              <a:t>1.) If no complaints – document and keep with records for the appropriate timeframe</a:t>
            </a:r>
            <a:r>
              <a:rPr lang="en-US" altLang="en-US" baseline="0" dirty="0"/>
              <a:t> (3 years + current year)</a:t>
            </a:r>
            <a:endParaRPr lang="en-US" altLang="en-US" dirty="0"/>
          </a:p>
        </p:txBody>
      </p:sp>
    </p:spTree>
    <p:extLst>
      <p:ext uri="{BB962C8B-B14F-4D97-AF65-F5344CB8AC3E}">
        <p14:creationId xmlns:p14="http://schemas.microsoft.com/office/powerpoint/2010/main" val="73503037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lvl1pPr defTabSz="933261" eaLnBrk="0" hangingPunct="0">
              <a:spcBef>
                <a:spcPct val="30000"/>
              </a:spcBef>
              <a:defRPr sz="1200">
                <a:solidFill>
                  <a:schemeClr val="tx1"/>
                </a:solidFill>
                <a:latin typeface="Arial" charset="0"/>
                <a:cs typeface="Arial" charset="0"/>
              </a:defRPr>
            </a:lvl1pPr>
            <a:lvl2pPr marL="744064" indent="-286179" defTabSz="933261" eaLnBrk="0" hangingPunct="0">
              <a:spcBef>
                <a:spcPct val="30000"/>
              </a:spcBef>
              <a:defRPr sz="1200">
                <a:solidFill>
                  <a:schemeClr val="tx1"/>
                </a:solidFill>
                <a:latin typeface="Arial" charset="0"/>
                <a:cs typeface="Arial" charset="0"/>
              </a:defRPr>
            </a:lvl2pPr>
            <a:lvl3pPr marL="1144715" indent="-228943" defTabSz="933261" eaLnBrk="0" hangingPunct="0">
              <a:spcBef>
                <a:spcPct val="30000"/>
              </a:spcBef>
              <a:defRPr sz="1200">
                <a:solidFill>
                  <a:schemeClr val="tx1"/>
                </a:solidFill>
                <a:latin typeface="Arial" charset="0"/>
                <a:cs typeface="Arial" charset="0"/>
              </a:defRPr>
            </a:lvl3pPr>
            <a:lvl4pPr marL="1602600" indent="-228943" defTabSz="933261" eaLnBrk="0" hangingPunct="0">
              <a:spcBef>
                <a:spcPct val="30000"/>
              </a:spcBef>
              <a:defRPr sz="1200">
                <a:solidFill>
                  <a:schemeClr val="tx1"/>
                </a:solidFill>
                <a:latin typeface="Arial" charset="0"/>
                <a:cs typeface="Arial" charset="0"/>
              </a:defRPr>
            </a:lvl4pPr>
            <a:lvl5pPr marL="2060486" indent="-228943" defTabSz="933261" eaLnBrk="0" hangingPunct="0">
              <a:spcBef>
                <a:spcPct val="30000"/>
              </a:spcBef>
              <a:defRPr sz="1200">
                <a:solidFill>
                  <a:schemeClr val="tx1"/>
                </a:solidFill>
                <a:latin typeface="Arial" charset="0"/>
                <a:cs typeface="Arial" charset="0"/>
              </a:defRPr>
            </a:lvl5pPr>
            <a:lvl6pPr marL="2518372" indent="-228943" defTabSz="933261" eaLnBrk="0" fontAlgn="base" hangingPunct="0">
              <a:spcBef>
                <a:spcPct val="30000"/>
              </a:spcBef>
              <a:spcAft>
                <a:spcPct val="0"/>
              </a:spcAft>
              <a:defRPr sz="1200">
                <a:solidFill>
                  <a:schemeClr val="tx1"/>
                </a:solidFill>
                <a:latin typeface="Arial" charset="0"/>
                <a:cs typeface="Arial" charset="0"/>
              </a:defRPr>
            </a:lvl6pPr>
            <a:lvl7pPr marL="2976258" indent="-228943" defTabSz="933261" eaLnBrk="0" fontAlgn="base" hangingPunct="0">
              <a:spcBef>
                <a:spcPct val="30000"/>
              </a:spcBef>
              <a:spcAft>
                <a:spcPct val="0"/>
              </a:spcAft>
              <a:defRPr sz="1200">
                <a:solidFill>
                  <a:schemeClr val="tx1"/>
                </a:solidFill>
                <a:latin typeface="Arial" charset="0"/>
                <a:cs typeface="Arial" charset="0"/>
              </a:defRPr>
            </a:lvl7pPr>
            <a:lvl8pPr marL="3434144" indent="-228943" defTabSz="933261" eaLnBrk="0" fontAlgn="base" hangingPunct="0">
              <a:spcBef>
                <a:spcPct val="30000"/>
              </a:spcBef>
              <a:spcAft>
                <a:spcPct val="0"/>
              </a:spcAft>
              <a:defRPr sz="1200">
                <a:solidFill>
                  <a:schemeClr val="tx1"/>
                </a:solidFill>
                <a:latin typeface="Arial" charset="0"/>
                <a:cs typeface="Arial" charset="0"/>
              </a:defRPr>
            </a:lvl8pPr>
            <a:lvl9pPr marL="3892029" indent="-228943" defTabSz="933261"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A73FFFEB-250E-4080-83C1-DF2A168CBECF}" type="slidenum">
              <a:rPr lang="en-US" altLang="en-US" smtClean="0"/>
              <a:pPr eaLnBrk="1" hangingPunct="1">
                <a:spcBef>
                  <a:spcPct val="0"/>
                </a:spcBef>
              </a:pPr>
              <a:t>47</a:t>
            </a:fld>
            <a:endParaRPr lang="en-US" altLang="en-US"/>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p:spPr>
        <p:txBody>
          <a:bodyPr/>
          <a:lstStyle/>
          <a:p>
            <a:pPr eaLnBrk="1" hangingPunct="1"/>
            <a:r>
              <a:rPr lang="en-US" altLang="en-US"/>
              <a:t>The Civil Right complaint form must be easily accessible for all Staff. </a:t>
            </a:r>
          </a:p>
        </p:txBody>
      </p:sp>
    </p:spTree>
    <p:extLst>
      <p:ext uri="{BB962C8B-B14F-4D97-AF65-F5344CB8AC3E}">
        <p14:creationId xmlns:p14="http://schemas.microsoft.com/office/powerpoint/2010/main" val="130368247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txBox="1">
            <a:spLocks noGrp="1" noChangeArrowheads="1"/>
          </p:cNvSpPr>
          <p:nvPr/>
        </p:nvSpPr>
        <p:spPr bwMode="auto">
          <a:xfrm>
            <a:off x="3977531" y="8841738"/>
            <a:ext cx="3043979" cy="465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317" tIns="46659" rIns="93317" bIns="46659" anchor="b"/>
          <a:lstStyle>
            <a:lvl1pPr defTabSz="931863" eaLnBrk="0" hangingPunct="0">
              <a:spcBef>
                <a:spcPct val="30000"/>
              </a:spcBef>
              <a:defRPr sz="1200">
                <a:solidFill>
                  <a:schemeClr val="tx1"/>
                </a:solidFill>
                <a:latin typeface="Arial" charset="0"/>
                <a:cs typeface="Arial" charset="0"/>
              </a:defRPr>
            </a:lvl1pPr>
            <a:lvl2pPr marL="742950" indent="-285750" defTabSz="931863" eaLnBrk="0" hangingPunct="0">
              <a:spcBef>
                <a:spcPct val="30000"/>
              </a:spcBef>
              <a:defRPr sz="1200">
                <a:solidFill>
                  <a:schemeClr val="tx1"/>
                </a:solidFill>
                <a:latin typeface="Arial" charset="0"/>
                <a:cs typeface="Arial" charset="0"/>
              </a:defRPr>
            </a:lvl2pPr>
            <a:lvl3pPr marL="1143000" indent="-228600" defTabSz="931863" eaLnBrk="0" hangingPunct="0">
              <a:spcBef>
                <a:spcPct val="30000"/>
              </a:spcBef>
              <a:defRPr sz="1200">
                <a:solidFill>
                  <a:schemeClr val="tx1"/>
                </a:solidFill>
                <a:latin typeface="Arial" charset="0"/>
                <a:cs typeface="Arial" charset="0"/>
              </a:defRPr>
            </a:lvl3pPr>
            <a:lvl4pPr marL="1600200" indent="-228600" defTabSz="931863" eaLnBrk="0" hangingPunct="0">
              <a:spcBef>
                <a:spcPct val="30000"/>
              </a:spcBef>
              <a:defRPr sz="1200">
                <a:solidFill>
                  <a:schemeClr val="tx1"/>
                </a:solidFill>
                <a:latin typeface="Arial" charset="0"/>
                <a:cs typeface="Arial" charset="0"/>
              </a:defRPr>
            </a:lvl4pPr>
            <a:lvl5pPr marL="2057400" indent="-228600" defTabSz="931863" eaLnBrk="0" hangingPunct="0">
              <a:spcBef>
                <a:spcPct val="30000"/>
              </a:spcBef>
              <a:defRPr sz="1200">
                <a:solidFill>
                  <a:schemeClr val="tx1"/>
                </a:solidFill>
                <a:latin typeface="Arial" charset="0"/>
                <a:cs typeface="Arial" charset="0"/>
              </a:defRPr>
            </a:lvl5pPr>
            <a:lvl6pPr marL="2514600" indent="-228600" defTabSz="931863" eaLnBrk="0" fontAlgn="base" hangingPunct="0">
              <a:spcBef>
                <a:spcPct val="30000"/>
              </a:spcBef>
              <a:spcAft>
                <a:spcPct val="0"/>
              </a:spcAft>
              <a:defRPr sz="1200">
                <a:solidFill>
                  <a:schemeClr val="tx1"/>
                </a:solidFill>
                <a:latin typeface="Arial" charset="0"/>
                <a:cs typeface="Arial" charset="0"/>
              </a:defRPr>
            </a:lvl6pPr>
            <a:lvl7pPr marL="2971800" indent="-228600" defTabSz="931863" eaLnBrk="0" fontAlgn="base" hangingPunct="0">
              <a:spcBef>
                <a:spcPct val="30000"/>
              </a:spcBef>
              <a:spcAft>
                <a:spcPct val="0"/>
              </a:spcAft>
              <a:defRPr sz="1200">
                <a:solidFill>
                  <a:schemeClr val="tx1"/>
                </a:solidFill>
                <a:latin typeface="Arial" charset="0"/>
                <a:cs typeface="Arial" charset="0"/>
              </a:defRPr>
            </a:lvl7pPr>
            <a:lvl8pPr marL="3429000" indent="-228600" defTabSz="931863" eaLnBrk="0" fontAlgn="base" hangingPunct="0">
              <a:spcBef>
                <a:spcPct val="30000"/>
              </a:spcBef>
              <a:spcAft>
                <a:spcPct val="0"/>
              </a:spcAft>
              <a:defRPr sz="1200">
                <a:solidFill>
                  <a:schemeClr val="tx1"/>
                </a:solidFill>
                <a:latin typeface="Arial" charset="0"/>
                <a:cs typeface="Arial" charset="0"/>
              </a:defRPr>
            </a:lvl8pPr>
            <a:lvl9pPr marL="3886200" indent="-228600" defTabSz="931863" eaLnBrk="0" fontAlgn="base" hangingPunct="0">
              <a:spcBef>
                <a:spcPct val="30000"/>
              </a:spcBef>
              <a:spcAft>
                <a:spcPct val="0"/>
              </a:spcAft>
              <a:defRPr sz="1200">
                <a:solidFill>
                  <a:schemeClr val="tx1"/>
                </a:solidFill>
                <a:latin typeface="Arial" charset="0"/>
                <a:cs typeface="Arial" charset="0"/>
              </a:defRPr>
            </a:lvl9pPr>
          </a:lstStyle>
          <a:p>
            <a:pPr algn="r" eaLnBrk="1" hangingPunct="1">
              <a:spcBef>
                <a:spcPct val="0"/>
              </a:spcBef>
            </a:pPr>
            <a:fld id="{AE749837-C911-44C0-B30C-4D979B9E4C9B}" type="slidenum">
              <a:rPr lang="en-US" altLang="en-US"/>
              <a:pPr algn="r" eaLnBrk="1" hangingPunct="1">
                <a:spcBef>
                  <a:spcPct val="0"/>
                </a:spcBef>
              </a:pPr>
              <a:t>48</a:t>
            </a:fld>
            <a:endParaRPr lang="en-US" altLang="en-US"/>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p:spPr>
        <p:txBody>
          <a:bodyPr/>
          <a:lstStyle/>
          <a:p>
            <a:pPr eaLnBrk="1" hangingPunct="1"/>
            <a:r>
              <a:rPr lang="en-US" altLang="en-US"/>
              <a:t>1.) When creating a Civil Rights Procedure Manual you can you this reference for organization proposes. This Manual must be implemented in all programs.</a:t>
            </a:r>
          </a:p>
          <a:p>
            <a:pPr eaLnBrk="1" hangingPunct="1"/>
            <a:r>
              <a:rPr lang="en-US" altLang="en-US"/>
              <a:t>2.) Read slide/ show CNP Civil Rights Procedure Manual</a:t>
            </a:r>
          </a:p>
          <a:p>
            <a:pPr eaLnBrk="1" hangingPunct="1"/>
            <a:endParaRPr lang="en-US" altLang="en-US"/>
          </a:p>
          <a:p>
            <a:pPr eaLnBrk="1" hangingPunct="1"/>
            <a:r>
              <a:rPr lang="en-US" altLang="en-US"/>
              <a:t>3.).) All Civil Rights information is confidential information and must be in a locked area.</a:t>
            </a:r>
          </a:p>
          <a:p>
            <a:pPr eaLnBrk="1" hangingPunct="1"/>
            <a:endParaRPr lang="en-US" altLang="en-US"/>
          </a:p>
          <a:p>
            <a:pPr eaLnBrk="1" hangingPunct="1"/>
            <a:endParaRPr lang="en-US" altLang="en-US"/>
          </a:p>
          <a:p>
            <a:pPr eaLnBrk="1" hangingPunct="1"/>
            <a:endParaRPr lang="en-US" altLang="en-US"/>
          </a:p>
          <a:p>
            <a:pPr eaLnBrk="1" hangingPunct="1"/>
            <a:r>
              <a:rPr lang="en-US" altLang="en-US"/>
              <a:t> </a:t>
            </a:r>
          </a:p>
        </p:txBody>
      </p:sp>
    </p:spTree>
    <p:extLst>
      <p:ext uri="{BB962C8B-B14F-4D97-AF65-F5344CB8AC3E}">
        <p14:creationId xmlns:p14="http://schemas.microsoft.com/office/powerpoint/2010/main" val="240053080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ChangeArrowheads="1" noTextEdit="1"/>
          </p:cNvSpPr>
          <p:nvPr>
            <p:ph type="sldImg"/>
          </p:nvPr>
        </p:nvSpPr>
        <p:spPr>
          <a:ln/>
        </p:spPr>
      </p:sp>
      <p:sp>
        <p:nvSpPr>
          <p:cNvPr id="73731" name="Rectangle 3"/>
          <p:cNvSpPr>
            <a:spLocks noGrp="1" noChangeArrowheads="1"/>
          </p:cNvSpPr>
          <p:nvPr>
            <p:ph type="body" idx="1"/>
          </p:nvPr>
        </p:nvSpPr>
        <p:spPr>
          <a:noFill/>
        </p:spPr>
        <p:txBody>
          <a:bodyPr/>
          <a:lstStyle/>
          <a:p>
            <a:pPr eaLnBrk="1" hangingPunct="1"/>
            <a:r>
              <a:rPr lang="en-US" altLang="en-US"/>
              <a:t>When we review your program we want to insure the you are following the Civil Rights Requirements. </a:t>
            </a:r>
          </a:p>
        </p:txBody>
      </p:sp>
    </p:spTree>
    <p:extLst>
      <p:ext uri="{BB962C8B-B14F-4D97-AF65-F5344CB8AC3E}">
        <p14:creationId xmlns:p14="http://schemas.microsoft.com/office/powerpoint/2010/main" val="328441617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ln/>
        </p:spPr>
      </p:sp>
      <p:sp>
        <p:nvSpPr>
          <p:cNvPr id="74755" name="Notes Placeholder 2"/>
          <p:cNvSpPr>
            <a:spLocks noGrp="1"/>
          </p:cNvSpPr>
          <p:nvPr>
            <p:ph type="body" idx="1"/>
          </p:nvPr>
        </p:nvSpPr>
        <p:spPr>
          <a:noFill/>
        </p:spPr>
        <p:txBody>
          <a:bodyPr/>
          <a:lstStyle/>
          <a:p>
            <a:pPr eaLnBrk="1" hangingPunct="1"/>
            <a:endParaRPr lang="en-US" altLang="en-US"/>
          </a:p>
        </p:txBody>
      </p:sp>
      <p:sp>
        <p:nvSpPr>
          <p:cNvPr id="74756" name="Slide Number Placeholder 3"/>
          <p:cNvSpPr>
            <a:spLocks noGrp="1"/>
          </p:cNvSpPr>
          <p:nvPr>
            <p:ph type="sldNum" sz="quarter" idx="5"/>
          </p:nvPr>
        </p:nvSpPr>
        <p:spPr>
          <a:noFill/>
        </p:spPr>
        <p:txBody>
          <a:bodyPr/>
          <a:lstStyle>
            <a:lvl1pPr defTabSz="933261" eaLnBrk="0" hangingPunct="0">
              <a:spcBef>
                <a:spcPct val="30000"/>
              </a:spcBef>
              <a:defRPr sz="1200">
                <a:solidFill>
                  <a:schemeClr val="tx1"/>
                </a:solidFill>
                <a:latin typeface="Arial" charset="0"/>
                <a:cs typeface="Arial" charset="0"/>
              </a:defRPr>
            </a:lvl1pPr>
            <a:lvl2pPr marL="744064" indent="-286179" defTabSz="933261" eaLnBrk="0" hangingPunct="0">
              <a:spcBef>
                <a:spcPct val="30000"/>
              </a:spcBef>
              <a:defRPr sz="1200">
                <a:solidFill>
                  <a:schemeClr val="tx1"/>
                </a:solidFill>
                <a:latin typeface="Arial" charset="0"/>
                <a:cs typeface="Arial" charset="0"/>
              </a:defRPr>
            </a:lvl2pPr>
            <a:lvl3pPr marL="1144715" indent="-228943" defTabSz="933261" eaLnBrk="0" hangingPunct="0">
              <a:spcBef>
                <a:spcPct val="30000"/>
              </a:spcBef>
              <a:defRPr sz="1200">
                <a:solidFill>
                  <a:schemeClr val="tx1"/>
                </a:solidFill>
                <a:latin typeface="Arial" charset="0"/>
                <a:cs typeface="Arial" charset="0"/>
              </a:defRPr>
            </a:lvl3pPr>
            <a:lvl4pPr marL="1602600" indent="-228943" defTabSz="933261" eaLnBrk="0" hangingPunct="0">
              <a:spcBef>
                <a:spcPct val="30000"/>
              </a:spcBef>
              <a:defRPr sz="1200">
                <a:solidFill>
                  <a:schemeClr val="tx1"/>
                </a:solidFill>
                <a:latin typeface="Arial" charset="0"/>
                <a:cs typeface="Arial" charset="0"/>
              </a:defRPr>
            </a:lvl4pPr>
            <a:lvl5pPr marL="2060486" indent="-228943" defTabSz="933261" eaLnBrk="0" hangingPunct="0">
              <a:spcBef>
                <a:spcPct val="30000"/>
              </a:spcBef>
              <a:defRPr sz="1200">
                <a:solidFill>
                  <a:schemeClr val="tx1"/>
                </a:solidFill>
                <a:latin typeface="Arial" charset="0"/>
                <a:cs typeface="Arial" charset="0"/>
              </a:defRPr>
            </a:lvl5pPr>
            <a:lvl6pPr marL="2518372" indent="-228943" defTabSz="933261" eaLnBrk="0" fontAlgn="base" hangingPunct="0">
              <a:spcBef>
                <a:spcPct val="30000"/>
              </a:spcBef>
              <a:spcAft>
                <a:spcPct val="0"/>
              </a:spcAft>
              <a:defRPr sz="1200">
                <a:solidFill>
                  <a:schemeClr val="tx1"/>
                </a:solidFill>
                <a:latin typeface="Arial" charset="0"/>
                <a:cs typeface="Arial" charset="0"/>
              </a:defRPr>
            </a:lvl6pPr>
            <a:lvl7pPr marL="2976258" indent="-228943" defTabSz="933261" eaLnBrk="0" fontAlgn="base" hangingPunct="0">
              <a:spcBef>
                <a:spcPct val="30000"/>
              </a:spcBef>
              <a:spcAft>
                <a:spcPct val="0"/>
              </a:spcAft>
              <a:defRPr sz="1200">
                <a:solidFill>
                  <a:schemeClr val="tx1"/>
                </a:solidFill>
                <a:latin typeface="Arial" charset="0"/>
                <a:cs typeface="Arial" charset="0"/>
              </a:defRPr>
            </a:lvl7pPr>
            <a:lvl8pPr marL="3434144" indent="-228943" defTabSz="933261" eaLnBrk="0" fontAlgn="base" hangingPunct="0">
              <a:spcBef>
                <a:spcPct val="30000"/>
              </a:spcBef>
              <a:spcAft>
                <a:spcPct val="0"/>
              </a:spcAft>
              <a:defRPr sz="1200">
                <a:solidFill>
                  <a:schemeClr val="tx1"/>
                </a:solidFill>
                <a:latin typeface="Arial" charset="0"/>
                <a:cs typeface="Arial" charset="0"/>
              </a:defRPr>
            </a:lvl8pPr>
            <a:lvl9pPr marL="3892029" indent="-228943" defTabSz="933261"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A915CC20-78CF-4443-9D8B-9BDEB75549C8}" type="slidenum">
              <a:rPr lang="en-US" altLang="en-US" smtClean="0"/>
              <a:pPr eaLnBrk="1" hangingPunct="1">
                <a:spcBef>
                  <a:spcPct val="0"/>
                </a:spcBef>
              </a:pPr>
              <a:t>54</a:t>
            </a:fld>
            <a:endParaRPr lang="en-US" altLang="en-US"/>
          </a:p>
        </p:txBody>
      </p:sp>
    </p:spTree>
    <p:extLst>
      <p:ext uri="{BB962C8B-B14F-4D97-AF65-F5344CB8AC3E}">
        <p14:creationId xmlns:p14="http://schemas.microsoft.com/office/powerpoint/2010/main" val="369844973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lvl1pPr defTabSz="933261" eaLnBrk="0" hangingPunct="0">
              <a:spcBef>
                <a:spcPct val="30000"/>
              </a:spcBef>
              <a:defRPr sz="1200">
                <a:solidFill>
                  <a:schemeClr val="tx1"/>
                </a:solidFill>
                <a:latin typeface="Arial" charset="0"/>
                <a:cs typeface="Arial" charset="0"/>
              </a:defRPr>
            </a:lvl1pPr>
            <a:lvl2pPr marL="744064" indent="-286179" defTabSz="933261" eaLnBrk="0" hangingPunct="0">
              <a:spcBef>
                <a:spcPct val="30000"/>
              </a:spcBef>
              <a:defRPr sz="1200">
                <a:solidFill>
                  <a:schemeClr val="tx1"/>
                </a:solidFill>
                <a:latin typeface="Arial" charset="0"/>
                <a:cs typeface="Arial" charset="0"/>
              </a:defRPr>
            </a:lvl2pPr>
            <a:lvl3pPr marL="1144715" indent="-228943" defTabSz="933261" eaLnBrk="0" hangingPunct="0">
              <a:spcBef>
                <a:spcPct val="30000"/>
              </a:spcBef>
              <a:defRPr sz="1200">
                <a:solidFill>
                  <a:schemeClr val="tx1"/>
                </a:solidFill>
                <a:latin typeface="Arial" charset="0"/>
                <a:cs typeface="Arial" charset="0"/>
              </a:defRPr>
            </a:lvl3pPr>
            <a:lvl4pPr marL="1602600" indent="-228943" defTabSz="933261" eaLnBrk="0" hangingPunct="0">
              <a:spcBef>
                <a:spcPct val="30000"/>
              </a:spcBef>
              <a:defRPr sz="1200">
                <a:solidFill>
                  <a:schemeClr val="tx1"/>
                </a:solidFill>
                <a:latin typeface="Arial" charset="0"/>
                <a:cs typeface="Arial" charset="0"/>
              </a:defRPr>
            </a:lvl4pPr>
            <a:lvl5pPr marL="2060486" indent="-228943" defTabSz="933261" eaLnBrk="0" hangingPunct="0">
              <a:spcBef>
                <a:spcPct val="30000"/>
              </a:spcBef>
              <a:defRPr sz="1200">
                <a:solidFill>
                  <a:schemeClr val="tx1"/>
                </a:solidFill>
                <a:latin typeface="Arial" charset="0"/>
                <a:cs typeface="Arial" charset="0"/>
              </a:defRPr>
            </a:lvl5pPr>
            <a:lvl6pPr marL="2518372" indent="-228943" defTabSz="933261" eaLnBrk="0" fontAlgn="base" hangingPunct="0">
              <a:spcBef>
                <a:spcPct val="30000"/>
              </a:spcBef>
              <a:spcAft>
                <a:spcPct val="0"/>
              </a:spcAft>
              <a:defRPr sz="1200">
                <a:solidFill>
                  <a:schemeClr val="tx1"/>
                </a:solidFill>
                <a:latin typeface="Arial" charset="0"/>
                <a:cs typeface="Arial" charset="0"/>
              </a:defRPr>
            </a:lvl6pPr>
            <a:lvl7pPr marL="2976258" indent="-228943" defTabSz="933261" eaLnBrk="0" fontAlgn="base" hangingPunct="0">
              <a:spcBef>
                <a:spcPct val="30000"/>
              </a:spcBef>
              <a:spcAft>
                <a:spcPct val="0"/>
              </a:spcAft>
              <a:defRPr sz="1200">
                <a:solidFill>
                  <a:schemeClr val="tx1"/>
                </a:solidFill>
                <a:latin typeface="Arial" charset="0"/>
                <a:cs typeface="Arial" charset="0"/>
              </a:defRPr>
            </a:lvl7pPr>
            <a:lvl8pPr marL="3434144" indent="-228943" defTabSz="933261" eaLnBrk="0" fontAlgn="base" hangingPunct="0">
              <a:spcBef>
                <a:spcPct val="30000"/>
              </a:spcBef>
              <a:spcAft>
                <a:spcPct val="0"/>
              </a:spcAft>
              <a:defRPr sz="1200">
                <a:solidFill>
                  <a:schemeClr val="tx1"/>
                </a:solidFill>
                <a:latin typeface="Arial" charset="0"/>
                <a:cs typeface="Arial" charset="0"/>
              </a:defRPr>
            </a:lvl8pPr>
            <a:lvl9pPr marL="3892029" indent="-228943" defTabSz="933261"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59333FBF-0E8D-4BE4-B9B9-34914B4926D0}" type="slidenum">
              <a:rPr lang="en-US" altLang="en-US" smtClean="0"/>
              <a:pPr eaLnBrk="1" hangingPunct="1">
                <a:spcBef>
                  <a:spcPct val="0"/>
                </a:spcBef>
              </a:pPr>
              <a:t>55</a:t>
            </a:fld>
            <a:endParaRPr lang="en-US" altLang="en-US"/>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p:spPr>
        <p:txBody>
          <a:bodyPr/>
          <a:lstStyle/>
          <a:p>
            <a:pPr eaLnBrk="1" hangingPunct="1"/>
            <a:r>
              <a:rPr lang="en-US" altLang="en-US"/>
              <a:t>Read all slides</a:t>
            </a:r>
          </a:p>
        </p:txBody>
      </p:sp>
    </p:spTree>
    <p:extLst>
      <p:ext uri="{BB962C8B-B14F-4D97-AF65-F5344CB8AC3E}">
        <p14:creationId xmlns:p14="http://schemas.microsoft.com/office/powerpoint/2010/main" val="4347064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ln/>
        </p:spPr>
      </p:sp>
      <p:sp>
        <p:nvSpPr>
          <p:cNvPr id="76803" name="Notes Placeholder 2"/>
          <p:cNvSpPr>
            <a:spLocks noGrp="1"/>
          </p:cNvSpPr>
          <p:nvPr>
            <p:ph type="body" idx="1"/>
          </p:nvPr>
        </p:nvSpPr>
        <p:spPr>
          <a:noFill/>
        </p:spPr>
        <p:txBody>
          <a:bodyPr/>
          <a:lstStyle/>
          <a:p>
            <a:pPr eaLnBrk="1" hangingPunct="1"/>
            <a:endParaRPr lang="en-US" altLang="en-US"/>
          </a:p>
        </p:txBody>
      </p:sp>
      <p:sp>
        <p:nvSpPr>
          <p:cNvPr id="76804" name="Slide Number Placeholder 3"/>
          <p:cNvSpPr>
            <a:spLocks noGrp="1"/>
          </p:cNvSpPr>
          <p:nvPr>
            <p:ph type="sldNum" sz="quarter" idx="5"/>
          </p:nvPr>
        </p:nvSpPr>
        <p:spPr>
          <a:noFill/>
        </p:spPr>
        <p:txBody>
          <a:bodyPr/>
          <a:lstStyle>
            <a:lvl1pPr defTabSz="933261" eaLnBrk="0" hangingPunct="0">
              <a:spcBef>
                <a:spcPct val="30000"/>
              </a:spcBef>
              <a:defRPr sz="1200">
                <a:solidFill>
                  <a:schemeClr val="tx1"/>
                </a:solidFill>
                <a:latin typeface="Arial" charset="0"/>
                <a:cs typeface="Arial" charset="0"/>
              </a:defRPr>
            </a:lvl1pPr>
            <a:lvl2pPr marL="744064" indent="-286179" defTabSz="933261" eaLnBrk="0" hangingPunct="0">
              <a:spcBef>
                <a:spcPct val="30000"/>
              </a:spcBef>
              <a:defRPr sz="1200">
                <a:solidFill>
                  <a:schemeClr val="tx1"/>
                </a:solidFill>
                <a:latin typeface="Arial" charset="0"/>
                <a:cs typeface="Arial" charset="0"/>
              </a:defRPr>
            </a:lvl2pPr>
            <a:lvl3pPr marL="1144715" indent="-228943" defTabSz="933261" eaLnBrk="0" hangingPunct="0">
              <a:spcBef>
                <a:spcPct val="30000"/>
              </a:spcBef>
              <a:defRPr sz="1200">
                <a:solidFill>
                  <a:schemeClr val="tx1"/>
                </a:solidFill>
                <a:latin typeface="Arial" charset="0"/>
                <a:cs typeface="Arial" charset="0"/>
              </a:defRPr>
            </a:lvl3pPr>
            <a:lvl4pPr marL="1602600" indent="-228943" defTabSz="933261" eaLnBrk="0" hangingPunct="0">
              <a:spcBef>
                <a:spcPct val="30000"/>
              </a:spcBef>
              <a:defRPr sz="1200">
                <a:solidFill>
                  <a:schemeClr val="tx1"/>
                </a:solidFill>
                <a:latin typeface="Arial" charset="0"/>
                <a:cs typeface="Arial" charset="0"/>
              </a:defRPr>
            </a:lvl4pPr>
            <a:lvl5pPr marL="2060486" indent="-228943" defTabSz="933261" eaLnBrk="0" hangingPunct="0">
              <a:spcBef>
                <a:spcPct val="30000"/>
              </a:spcBef>
              <a:defRPr sz="1200">
                <a:solidFill>
                  <a:schemeClr val="tx1"/>
                </a:solidFill>
                <a:latin typeface="Arial" charset="0"/>
                <a:cs typeface="Arial" charset="0"/>
              </a:defRPr>
            </a:lvl5pPr>
            <a:lvl6pPr marL="2518372" indent="-228943" defTabSz="933261" eaLnBrk="0" fontAlgn="base" hangingPunct="0">
              <a:spcBef>
                <a:spcPct val="30000"/>
              </a:spcBef>
              <a:spcAft>
                <a:spcPct val="0"/>
              </a:spcAft>
              <a:defRPr sz="1200">
                <a:solidFill>
                  <a:schemeClr val="tx1"/>
                </a:solidFill>
                <a:latin typeface="Arial" charset="0"/>
                <a:cs typeface="Arial" charset="0"/>
              </a:defRPr>
            </a:lvl6pPr>
            <a:lvl7pPr marL="2976258" indent="-228943" defTabSz="933261" eaLnBrk="0" fontAlgn="base" hangingPunct="0">
              <a:spcBef>
                <a:spcPct val="30000"/>
              </a:spcBef>
              <a:spcAft>
                <a:spcPct val="0"/>
              </a:spcAft>
              <a:defRPr sz="1200">
                <a:solidFill>
                  <a:schemeClr val="tx1"/>
                </a:solidFill>
                <a:latin typeface="Arial" charset="0"/>
                <a:cs typeface="Arial" charset="0"/>
              </a:defRPr>
            </a:lvl7pPr>
            <a:lvl8pPr marL="3434144" indent="-228943" defTabSz="933261" eaLnBrk="0" fontAlgn="base" hangingPunct="0">
              <a:spcBef>
                <a:spcPct val="30000"/>
              </a:spcBef>
              <a:spcAft>
                <a:spcPct val="0"/>
              </a:spcAft>
              <a:defRPr sz="1200">
                <a:solidFill>
                  <a:schemeClr val="tx1"/>
                </a:solidFill>
                <a:latin typeface="Arial" charset="0"/>
                <a:cs typeface="Arial" charset="0"/>
              </a:defRPr>
            </a:lvl8pPr>
            <a:lvl9pPr marL="3892029" indent="-228943" defTabSz="933261"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DD83B91E-2F65-4CB7-AB73-EDF3B4199677}" type="slidenum">
              <a:rPr lang="en-US" altLang="en-US" smtClean="0"/>
              <a:pPr eaLnBrk="1" hangingPunct="1">
                <a:spcBef>
                  <a:spcPct val="0"/>
                </a:spcBef>
              </a:pPr>
              <a:t>56</a:t>
            </a:fld>
            <a:endParaRPr lang="en-US" altLang="en-US"/>
          </a:p>
        </p:txBody>
      </p:sp>
    </p:spTree>
    <p:extLst>
      <p:ext uri="{BB962C8B-B14F-4D97-AF65-F5344CB8AC3E}">
        <p14:creationId xmlns:p14="http://schemas.microsoft.com/office/powerpoint/2010/main" val="26742007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lvl1pPr defTabSz="933261" eaLnBrk="0" hangingPunct="0">
              <a:spcBef>
                <a:spcPct val="30000"/>
              </a:spcBef>
              <a:defRPr sz="1200">
                <a:solidFill>
                  <a:schemeClr val="tx1"/>
                </a:solidFill>
                <a:latin typeface="Arial" charset="0"/>
                <a:cs typeface="Arial" charset="0"/>
              </a:defRPr>
            </a:lvl1pPr>
            <a:lvl2pPr marL="744064" indent="-286179" defTabSz="933261" eaLnBrk="0" hangingPunct="0">
              <a:spcBef>
                <a:spcPct val="30000"/>
              </a:spcBef>
              <a:defRPr sz="1200">
                <a:solidFill>
                  <a:schemeClr val="tx1"/>
                </a:solidFill>
                <a:latin typeface="Arial" charset="0"/>
                <a:cs typeface="Arial" charset="0"/>
              </a:defRPr>
            </a:lvl2pPr>
            <a:lvl3pPr marL="1144715" indent="-228943" defTabSz="933261" eaLnBrk="0" hangingPunct="0">
              <a:spcBef>
                <a:spcPct val="30000"/>
              </a:spcBef>
              <a:defRPr sz="1200">
                <a:solidFill>
                  <a:schemeClr val="tx1"/>
                </a:solidFill>
                <a:latin typeface="Arial" charset="0"/>
                <a:cs typeface="Arial" charset="0"/>
              </a:defRPr>
            </a:lvl3pPr>
            <a:lvl4pPr marL="1602600" indent="-228943" defTabSz="933261" eaLnBrk="0" hangingPunct="0">
              <a:spcBef>
                <a:spcPct val="30000"/>
              </a:spcBef>
              <a:defRPr sz="1200">
                <a:solidFill>
                  <a:schemeClr val="tx1"/>
                </a:solidFill>
                <a:latin typeface="Arial" charset="0"/>
                <a:cs typeface="Arial" charset="0"/>
              </a:defRPr>
            </a:lvl4pPr>
            <a:lvl5pPr marL="2060486" indent="-228943" defTabSz="933261" eaLnBrk="0" hangingPunct="0">
              <a:spcBef>
                <a:spcPct val="30000"/>
              </a:spcBef>
              <a:defRPr sz="1200">
                <a:solidFill>
                  <a:schemeClr val="tx1"/>
                </a:solidFill>
                <a:latin typeface="Arial" charset="0"/>
                <a:cs typeface="Arial" charset="0"/>
              </a:defRPr>
            </a:lvl5pPr>
            <a:lvl6pPr marL="2518372" indent="-228943" defTabSz="933261" eaLnBrk="0" fontAlgn="base" hangingPunct="0">
              <a:spcBef>
                <a:spcPct val="30000"/>
              </a:spcBef>
              <a:spcAft>
                <a:spcPct val="0"/>
              </a:spcAft>
              <a:defRPr sz="1200">
                <a:solidFill>
                  <a:schemeClr val="tx1"/>
                </a:solidFill>
                <a:latin typeface="Arial" charset="0"/>
                <a:cs typeface="Arial" charset="0"/>
              </a:defRPr>
            </a:lvl6pPr>
            <a:lvl7pPr marL="2976258" indent="-228943" defTabSz="933261" eaLnBrk="0" fontAlgn="base" hangingPunct="0">
              <a:spcBef>
                <a:spcPct val="30000"/>
              </a:spcBef>
              <a:spcAft>
                <a:spcPct val="0"/>
              </a:spcAft>
              <a:defRPr sz="1200">
                <a:solidFill>
                  <a:schemeClr val="tx1"/>
                </a:solidFill>
                <a:latin typeface="Arial" charset="0"/>
                <a:cs typeface="Arial" charset="0"/>
              </a:defRPr>
            </a:lvl7pPr>
            <a:lvl8pPr marL="3434144" indent="-228943" defTabSz="933261" eaLnBrk="0" fontAlgn="base" hangingPunct="0">
              <a:spcBef>
                <a:spcPct val="30000"/>
              </a:spcBef>
              <a:spcAft>
                <a:spcPct val="0"/>
              </a:spcAft>
              <a:defRPr sz="1200">
                <a:solidFill>
                  <a:schemeClr val="tx1"/>
                </a:solidFill>
                <a:latin typeface="Arial" charset="0"/>
                <a:cs typeface="Arial" charset="0"/>
              </a:defRPr>
            </a:lvl8pPr>
            <a:lvl9pPr marL="3892029" indent="-228943" defTabSz="933261"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FC9978B9-DE6F-44E4-AF0D-3808886B5AFD}" type="slidenum">
              <a:rPr lang="en-US" altLang="en-US" smtClean="0"/>
              <a:pPr eaLnBrk="1" hangingPunct="1">
                <a:spcBef>
                  <a:spcPct val="0"/>
                </a:spcBef>
              </a:pPr>
              <a:t>57</a:t>
            </a:fld>
            <a:endParaRPr lang="en-US" altLang="en-US"/>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584773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a:noFill/>
        </p:spPr>
        <p:txBody>
          <a:bodyPr/>
          <a:lstStyle/>
          <a:p>
            <a:pPr eaLnBrk="1" hangingPunct="1"/>
            <a:r>
              <a:rPr lang="en-US" altLang="en-US"/>
              <a:t>These are the important Civil Rights Laws</a:t>
            </a:r>
          </a:p>
        </p:txBody>
      </p:sp>
    </p:spTree>
    <p:extLst>
      <p:ext uri="{BB962C8B-B14F-4D97-AF65-F5344CB8AC3E}">
        <p14:creationId xmlns:p14="http://schemas.microsoft.com/office/powerpoint/2010/main" val="2657101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lvl1pPr defTabSz="933261" eaLnBrk="0" hangingPunct="0">
              <a:spcBef>
                <a:spcPct val="30000"/>
              </a:spcBef>
              <a:defRPr sz="1200">
                <a:solidFill>
                  <a:schemeClr val="tx1"/>
                </a:solidFill>
                <a:latin typeface="Arial" charset="0"/>
                <a:cs typeface="Arial" charset="0"/>
              </a:defRPr>
            </a:lvl1pPr>
            <a:lvl2pPr marL="744064" indent="-286179" defTabSz="933261" eaLnBrk="0" hangingPunct="0">
              <a:spcBef>
                <a:spcPct val="30000"/>
              </a:spcBef>
              <a:defRPr sz="1200">
                <a:solidFill>
                  <a:schemeClr val="tx1"/>
                </a:solidFill>
                <a:latin typeface="Arial" charset="0"/>
                <a:cs typeface="Arial" charset="0"/>
              </a:defRPr>
            </a:lvl2pPr>
            <a:lvl3pPr marL="1144715" indent="-228943" defTabSz="933261" eaLnBrk="0" hangingPunct="0">
              <a:spcBef>
                <a:spcPct val="30000"/>
              </a:spcBef>
              <a:defRPr sz="1200">
                <a:solidFill>
                  <a:schemeClr val="tx1"/>
                </a:solidFill>
                <a:latin typeface="Arial" charset="0"/>
                <a:cs typeface="Arial" charset="0"/>
              </a:defRPr>
            </a:lvl3pPr>
            <a:lvl4pPr marL="1602600" indent="-228943" defTabSz="933261" eaLnBrk="0" hangingPunct="0">
              <a:spcBef>
                <a:spcPct val="30000"/>
              </a:spcBef>
              <a:defRPr sz="1200">
                <a:solidFill>
                  <a:schemeClr val="tx1"/>
                </a:solidFill>
                <a:latin typeface="Arial" charset="0"/>
                <a:cs typeface="Arial" charset="0"/>
              </a:defRPr>
            </a:lvl4pPr>
            <a:lvl5pPr marL="2060486" indent="-228943" defTabSz="933261" eaLnBrk="0" hangingPunct="0">
              <a:spcBef>
                <a:spcPct val="30000"/>
              </a:spcBef>
              <a:defRPr sz="1200">
                <a:solidFill>
                  <a:schemeClr val="tx1"/>
                </a:solidFill>
                <a:latin typeface="Arial" charset="0"/>
                <a:cs typeface="Arial" charset="0"/>
              </a:defRPr>
            </a:lvl5pPr>
            <a:lvl6pPr marL="2518372" indent="-228943" defTabSz="933261" eaLnBrk="0" fontAlgn="base" hangingPunct="0">
              <a:spcBef>
                <a:spcPct val="30000"/>
              </a:spcBef>
              <a:spcAft>
                <a:spcPct val="0"/>
              </a:spcAft>
              <a:defRPr sz="1200">
                <a:solidFill>
                  <a:schemeClr val="tx1"/>
                </a:solidFill>
                <a:latin typeface="Arial" charset="0"/>
                <a:cs typeface="Arial" charset="0"/>
              </a:defRPr>
            </a:lvl6pPr>
            <a:lvl7pPr marL="2976258" indent="-228943" defTabSz="933261" eaLnBrk="0" fontAlgn="base" hangingPunct="0">
              <a:spcBef>
                <a:spcPct val="30000"/>
              </a:spcBef>
              <a:spcAft>
                <a:spcPct val="0"/>
              </a:spcAft>
              <a:defRPr sz="1200">
                <a:solidFill>
                  <a:schemeClr val="tx1"/>
                </a:solidFill>
                <a:latin typeface="Arial" charset="0"/>
                <a:cs typeface="Arial" charset="0"/>
              </a:defRPr>
            </a:lvl7pPr>
            <a:lvl8pPr marL="3434144" indent="-228943" defTabSz="933261" eaLnBrk="0" fontAlgn="base" hangingPunct="0">
              <a:spcBef>
                <a:spcPct val="30000"/>
              </a:spcBef>
              <a:spcAft>
                <a:spcPct val="0"/>
              </a:spcAft>
              <a:defRPr sz="1200">
                <a:solidFill>
                  <a:schemeClr val="tx1"/>
                </a:solidFill>
                <a:latin typeface="Arial" charset="0"/>
                <a:cs typeface="Arial" charset="0"/>
              </a:defRPr>
            </a:lvl8pPr>
            <a:lvl9pPr marL="3892029" indent="-228943" defTabSz="933261"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90DFFC45-F173-4C7F-BBF8-735454ECC171}" type="slidenum">
              <a:rPr lang="en-US" altLang="en-US" smtClean="0"/>
              <a:pPr eaLnBrk="1" hangingPunct="1">
                <a:spcBef>
                  <a:spcPct val="0"/>
                </a:spcBef>
              </a:pPr>
              <a:t>7</a:t>
            </a:fld>
            <a:endParaRPr lang="en-US" altLang="en-US"/>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p:spPr>
        <p:txBody>
          <a:bodyPr/>
          <a:lstStyle/>
          <a:p>
            <a:pPr eaLnBrk="1" hangingPunct="1"/>
            <a:r>
              <a:rPr lang="en-US" altLang="en-US" dirty="0"/>
              <a:t>Read slide</a:t>
            </a:r>
          </a:p>
          <a:p>
            <a:r>
              <a:rPr lang="en-US" dirty="0"/>
              <a:t>Preventing</a:t>
            </a:r>
            <a:r>
              <a:rPr lang="en-US" baseline="0" dirty="0"/>
              <a:t> discrimination is a key component of civil rights training. </a:t>
            </a:r>
            <a:r>
              <a:rPr lang="en-US" dirty="0"/>
              <a:t>Discrimination complaints are defined as, “Any complaint filed by persons (non-employee), organizations or companies who, based on being a member of a protected class, allege discrimination in a program or activity conducted or assisted.”  </a:t>
            </a:r>
          </a:p>
          <a:p>
            <a:pPr eaLnBrk="1" hangingPunct="1"/>
            <a:endParaRPr lang="en-US" altLang="en-US" dirty="0"/>
          </a:p>
          <a:p>
            <a:pPr eaLnBrk="1" hangingPunct="1"/>
            <a:endParaRPr lang="en-US" altLang="en-US" dirty="0"/>
          </a:p>
          <a:p>
            <a:pPr eaLnBrk="1" hangingPunct="1"/>
            <a:endParaRPr lang="en-US" altLang="en-US" dirty="0"/>
          </a:p>
          <a:p>
            <a:pPr eaLnBrk="1" hangingPunct="1"/>
            <a:r>
              <a:rPr lang="en-US" altLang="en-US" dirty="0"/>
              <a:t> </a:t>
            </a:r>
          </a:p>
          <a:p>
            <a:pPr eaLnBrk="1" hangingPunct="1"/>
            <a:endParaRPr lang="en-US" altLang="en-US" dirty="0"/>
          </a:p>
          <a:p>
            <a:pPr eaLnBrk="1" hangingPunct="1">
              <a:buFontTx/>
              <a:buChar char="•"/>
            </a:pPr>
            <a:endParaRPr lang="en-US" altLang="en-US" dirty="0"/>
          </a:p>
          <a:p>
            <a:pPr eaLnBrk="1" hangingPunct="1">
              <a:buFontTx/>
              <a:buChar char="•"/>
            </a:pPr>
            <a:endParaRPr lang="en-US" altLang="en-US" dirty="0"/>
          </a:p>
        </p:txBody>
      </p:sp>
    </p:spTree>
    <p:extLst>
      <p:ext uri="{BB962C8B-B14F-4D97-AF65-F5344CB8AC3E}">
        <p14:creationId xmlns:p14="http://schemas.microsoft.com/office/powerpoint/2010/main" val="31224109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a:noFill/>
        </p:spPr>
        <p:txBody>
          <a:bodyPr/>
          <a:lstStyle/>
          <a:p>
            <a:pPr eaLnBrk="1" hangingPunct="1"/>
            <a:endParaRPr lang="en-US" altLang="en-US" dirty="0"/>
          </a:p>
          <a:p>
            <a:pPr eaLnBrk="1" hangingPunct="1"/>
            <a:r>
              <a:rPr lang="en-US" altLang="en-US" dirty="0"/>
              <a:t>1.) These are the 4 D’s when determining discrimination</a:t>
            </a:r>
          </a:p>
          <a:p>
            <a:pPr eaLnBrk="1" hangingPunct="1"/>
            <a:endParaRPr lang="en-US" altLang="en-US" dirty="0"/>
          </a:p>
          <a:p>
            <a:pPr eaLnBrk="1" hangingPunct="1"/>
            <a:r>
              <a:rPr lang="en-US" altLang="en-US" dirty="0"/>
              <a:t>1.) Read slide</a:t>
            </a:r>
          </a:p>
          <a:p>
            <a:pPr eaLnBrk="1" hangingPunct="1"/>
            <a:endParaRPr lang="en-US" altLang="en-US" dirty="0"/>
          </a:p>
          <a:p>
            <a:pPr eaLnBrk="1" hangingPunct="1"/>
            <a:endParaRPr lang="en-US" altLang="en-US" dirty="0"/>
          </a:p>
        </p:txBody>
      </p:sp>
    </p:spTree>
    <p:extLst>
      <p:ext uri="{BB962C8B-B14F-4D97-AF65-F5344CB8AC3E}">
        <p14:creationId xmlns:p14="http://schemas.microsoft.com/office/powerpoint/2010/main" val="28551555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few examples</a:t>
            </a:r>
            <a:r>
              <a:rPr lang="en-US" baseline="0" dirty="0"/>
              <a:t> of potential discrimination may be:  </a:t>
            </a:r>
            <a:r>
              <a:rPr lang="en-US" dirty="0"/>
              <a:t>refusing a person’s </a:t>
            </a:r>
            <a:r>
              <a:rPr lang="en-US" b="1" dirty="0"/>
              <a:t>enrollment</a:t>
            </a:r>
            <a:r>
              <a:rPr lang="en-US" dirty="0"/>
              <a:t> in a program based on disability, failure to provide </a:t>
            </a:r>
            <a:r>
              <a:rPr lang="en-US" b="1" dirty="0"/>
              <a:t>reasonable</a:t>
            </a:r>
            <a:r>
              <a:rPr lang="en-US" dirty="0"/>
              <a:t> </a:t>
            </a:r>
            <a:r>
              <a:rPr lang="en-US" b="1" dirty="0"/>
              <a:t>accommodation</a:t>
            </a:r>
            <a:r>
              <a:rPr lang="en-US" dirty="0"/>
              <a:t> to disabled individuals, serving meals at a </a:t>
            </a:r>
            <a:r>
              <a:rPr lang="en-US" b="1" dirty="0"/>
              <a:t>time, place, or in a manner</a:t>
            </a:r>
            <a:r>
              <a:rPr lang="en-US" dirty="0"/>
              <a:t> that is discriminatory, or failing to provide materials that give non-English speaking persons </a:t>
            </a:r>
            <a:r>
              <a:rPr lang="en-US" b="1" dirty="0"/>
              <a:t>full and equal</a:t>
            </a:r>
            <a:r>
              <a:rPr lang="en-US" dirty="0"/>
              <a:t> </a:t>
            </a:r>
            <a:r>
              <a:rPr lang="en-US" b="1" dirty="0"/>
              <a:t>opportunity</a:t>
            </a:r>
            <a:r>
              <a:rPr lang="en-US" dirty="0"/>
              <a:t> to receive benefits.</a:t>
            </a:r>
          </a:p>
          <a:p>
            <a:endParaRPr lang="en-US" baseline="0" dirty="0"/>
          </a:p>
          <a:p>
            <a:r>
              <a:rPr lang="en-US" baseline="0" dirty="0"/>
              <a:t>Child Nutrition Programs </a:t>
            </a:r>
            <a:r>
              <a:rPr lang="en-US" b="0" baseline="0" dirty="0"/>
              <a:t>often</a:t>
            </a:r>
            <a:r>
              <a:rPr lang="en-US" baseline="0" dirty="0"/>
              <a:t> take place in low income neighborhoods, where, due to economic disadvantage, children and parents have extraneous circumstances to overcome in regard to their food security. Civil rights are in place to protect children and families from being discriminated against while participating in USDA funded food programs.</a:t>
            </a:r>
          </a:p>
          <a:p>
            <a:endParaRPr lang="en-US" dirty="0"/>
          </a:p>
        </p:txBody>
      </p:sp>
      <p:sp>
        <p:nvSpPr>
          <p:cNvPr id="4" name="Slide Number Placeholder 3"/>
          <p:cNvSpPr>
            <a:spLocks noGrp="1"/>
          </p:cNvSpPr>
          <p:nvPr>
            <p:ph type="sldNum" sz="quarter" idx="10"/>
          </p:nvPr>
        </p:nvSpPr>
        <p:spPr/>
        <p:txBody>
          <a:bodyPr/>
          <a:lstStyle/>
          <a:p>
            <a:pPr>
              <a:defRPr/>
            </a:pPr>
            <a:fld id="{BB61648D-F6CE-4933-BAB1-C3FDC3DF02C1}" type="slidenum">
              <a:rPr lang="en-US" smtClean="0"/>
              <a:pPr>
                <a:defRPr/>
              </a:pPr>
              <a:t>9</a:t>
            </a:fld>
            <a:endParaRPr lang="en-US"/>
          </a:p>
        </p:txBody>
      </p:sp>
    </p:spTree>
    <p:extLst>
      <p:ext uri="{BB962C8B-B14F-4D97-AF65-F5344CB8AC3E}">
        <p14:creationId xmlns:p14="http://schemas.microsoft.com/office/powerpoint/2010/main" val="42924727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lvl1pPr defTabSz="933261" eaLnBrk="0" hangingPunct="0">
              <a:spcBef>
                <a:spcPct val="30000"/>
              </a:spcBef>
              <a:defRPr sz="1200">
                <a:solidFill>
                  <a:schemeClr val="tx1"/>
                </a:solidFill>
                <a:latin typeface="Arial" charset="0"/>
                <a:cs typeface="Arial" charset="0"/>
              </a:defRPr>
            </a:lvl1pPr>
            <a:lvl2pPr marL="744064" indent="-286179" defTabSz="933261" eaLnBrk="0" hangingPunct="0">
              <a:spcBef>
                <a:spcPct val="30000"/>
              </a:spcBef>
              <a:defRPr sz="1200">
                <a:solidFill>
                  <a:schemeClr val="tx1"/>
                </a:solidFill>
                <a:latin typeface="Arial" charset="0"/>
                <a:cs typeface="Arial" charset="0"/>
              </a:defRPr>
            </a:lvl2pPr>
            <a:lvl3pPr marL="1144715" indent="-228943" defTabSz="933261" eaLnBrk="0" hangingPunct="0">
              <a:spcBef>
                <a:spcPct val="30000"/>
              </a:spcBef>
              <a:defRPr sz="1200">
                <a:solidFill>
                  <a:schemeClr val="tx1"/>
                </a:solidFill>
                <a:latin typeface="Arial" charset="0"/>
                <a:cs typeface="Arial" charset="0"/>
              </a:defRPr>
            </a:lvl3pPr>
            <a:lvl4pPr marL="1602600" indent="-228943" defTabSz="933261" eaLnBrk="0" hangingPunct="0">
              <a:spcBef>
                <a:spcPct val="30000"/>
              </a:spcBef>
              <a:defRPr sz="1200">
                <a:solidFill>
                  <a:schemeClr val="tx1"/>
                </a:solidFill>
                <a:latin typeface="Arial" charset="0"/>
                <a:cs typeface="Arial" charset="0"/>
              </a:defRPr>
            </a:lvl4pPr>
            <a:lvl5pPr marL="2060486" indent="-228943" defTabSz="933261" eaLnBrk="0" hangingPunct="0">
              <a:spcBef>
                <a:spcPct val="30000"/>
              </a:spcBef>
              <a:defRPr sz="1200">
                <a:solidFill>
                  <a:schemeClr val="tx1"/>
                </a:solidFill>
                <a:latin typeface="Arial" charset="0"/>
                <a:cs typeface="Arial" charset="0"/>
              </a:defRPr>
            </a:lvl5pPr>
            <a:lvl6pPr marL="2518372" indent="-228943" defTabSz="933261" eaLnBrk="0" fontAlgn="base" hangingPunct="0">
              <a:spcBef>
                <a:spcPct val="30000"/>
              </a:spcBef>
              <a:spcAft>
                <a:spcPct val="0"/>
              </a:spcAft>
              <a:defRPr sz="1200">
                <a:solidFill>
                  <a:schemeClr val="tx1"/>
                </a:solidFill>
                <a:latin typeface="Arial" charset="0"/>
                <a:cs typeface="Arial" charset="0"/>
              </a:defRPr>
            </a:lvl6pPr>
            <a:lvl7pPr marL="2976258" indent="-228943" defTabSz="933261" eaLnBrk="0" fontAlgn="base" hangingPunct="0">
              <a:spcBef>
                <a:spcPct val="30000"/>
              </a:spcBef>
              <a:spcAft>
                <a:spcPct val="0"/>
              </a:spcAft>
              <a:defRPr sz="1200">
                <a:solidFill>
                  <a:schemeClr val="tx1"/>
                </a:solidFill>
                <a:latin typeface="Arial" charset="0"/>
                <a:cs typeface="Arial" charset="0"/>
              </a:defRPr>
            </a:lvl7pPr>
            <a:lvl8pPr marL="3434144" indent="-228943" defTabSz="933261" eaLnBrk="0" fontAlgn="base" hangingPunct="0">
              <a:spcBef>
                <a:spcPct val="30000"/>
              </a:spcBef>
              <a:spcAft>
                <a:spcPct val="0"/>
              </a:spcAft>
              <a:defRPr sz="1200">
                <a:solidFill>
                  <a:schemeClr val="tx1"/>
                </a:solidFill>
                <a:latin typeface="Arial" charset="0"/>
                <a:cs typeface="Arial" charset="0"/>
              </a:defRPr>
            </a:lvl8pPr>
            <a:lvl9pPr marL="3892029" indent="-228943" defTabSz="933261"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3DC5A29B-C0A5-4A4A-A2A9-9F3C523936D0}" type="slidenum">
              <a:rPr lang="en-US" altLang="en-US" smtClean="0"/>
              <a:pPr eaLnBrk="1" hangingPunct="1">
                <a:spcBef>
                  <a:spcPct val="0"/>
                </a:spcBef>
              </a:pPr>
              <a:t>11</a:t>
            </a:fld>
            <a:endParaRPr lang="en-US" altLang="en-US"/>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p:spPr>
        <p:txBody>
          <a:bodyPr/>
          <a:lstStyle/>
          <a:p>
            <a:pPr eaLnBrk="1" hangingPunct="1"/>
            <a:r>
              <a:rPr lang="en-US" altLang="en-US"/>
              <a:t>Read all slide</a:t>
            </a:r>
          </a:p>
          <a:p>
            <a:pPr eaLnBrk="1" hangingPunct="1"/>
            <a:endParaRPr lang="en-US" altLang="en-US"/>
          </a:p>
          <a:p>
            <a:pPr eaLnBrk="1" hangingPunct="1"/>
            <a:endParaRPr lang="en-US" altLang="en-US"/>
          </a:p>
          <a:p>
            <a:pPr eaLnBrk="1" hangingPunct="1"/>
            <a:endParaRPr lang="en-US" altLang="en-US"/>
          </a:p>
        </p:txBody>
      </p:sp>
    </p:spTree>
    <p:extLst>
      <p:ext uri="{BB962C8B-B14F-4D97-AF65-F5344CB8AC3E}">
        <p14:creationId xmlns:p14="http://schemas.microsoft.com/office/powerpoint/2010/main" val="32813929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a:noFill/>
        </p:spPr>
        <p:txBody>
          <a:bodyPr/>
          <a:lstStyle/>
          <a:p>
            <a:pPr eaLnBrk="1" hangingPunct="1"/>
            <a:r>
              <a:rPr lang="en-US" altLang="en-US"/>
              <a:t>Identify </a:t>
            </a:r>
          </a:p>
        </p:txBody>
      </p:sp>
    </p:spTree>
    <p:extLst>
      <p:ext uri="{BB962C8B-B14F-4D97-AF65-F5344CB8AC3E}">
        <p14:creationId xmlns:p14="http://schemas.microsoft.com/office/powerpoint/2010/main" val="2879646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lIns="45720" tIns="0" rIns="45720" bIns="0" anchor="b">
            <a:scene3d>
              <a:camera prst="orthographicFront"/>
              <a:lightRig rig="soft" dir="t">
                <a:rot lat="0" lon="0" rev="17220000"/>
              </a:lightRig>
            </a:scene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lang="en-US"/>
              <a:t>Click to edit Master title style</a:t>
            </a:r>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4" name="Date Placeholder 13"/>
          <p:cNvSpPr>
            <a:spLocks noGrp="1"/>
          </p:cNvSpPr>
          <p:nvPr>
            <p:ph type="dt" sz="half" idx="10"/>
          </p:nvPr>
        </p:nvSpPr>
        <p:spPr/>
        <p:txBody>
          <a:bodyPr/>
          <a:lstStyle>
            <a:lvl1pPr>
              <a:defRPr/>
            </a:lvl1pPr>
          </a:lstStyle>
          <a:p>
            <a:pPr>
              <a:defRPr/>
            </a:pPr>
            <a:fld id="{990D7F6B-7310-4295-9600-F227E3C8A0A3}" type="datetime1">
              <a:rPr lang="en-US"/>
              <a:pPr>
                <a:defRPr/>
              </a:pPr>
              <a:t>11/7/2022</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B999CF53-2EC4-444B-8D5F-C2616C68EE0F}" type="slidenum">
              <a:rPr lang="en-US"/>
              <a:pPr>
                <a:defRPr/>
              </a:pPr>
              <a:t>‹#›</a:t>
            </a:fld>
            <a:endParaRPr lang="en-US"/>
          </a:p>
        </p:txBody>
      </p:sp>
    </p:spTree>
    <p:extLst>
      <p:ext uri="{BB962C8B-B14F-4D97-AF65-F5344CB8AC3E}">
        <p14:creationId xmlns:p14="http://schemas.microsoft.com/office/powerpoint/2010/main" val="32790665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p:cNvSpPr>
            <a:spLocks noGrp="1"/>
          </p:cNvSpPr>
          <p:nvPr>
            <p:ph type="dt" sz="half" idx="10"/>
          </p:nvPr>
        </p:nvSpPr>
        <p:spPr/>
        <p:txBody>
          <a:bodyPr/>
          <a:lstStyle>
            <a:lvl1pPr>
              <a:defRPr/>
            </a:lvl1pPr>
          </a:lstStyle>
          <a:p>
            <a:pPr>
              <a:defRPr/>
            </a:pPr>
            <a:fld id="{993E213B-DDA9-4119-AB05-CB6EB240F72C}" type="datetime1">
              <a:rPr lang="en-US"/>
              <a:pPr>
                <a:defRPr/>
              </a:pPr>
              <a:t>11/7/2022</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568FE95B-3495-4E26-A5E5-07AB14DA2B7C}" type="slidenum">
              <a:rPr lang="en-US"/>
              <a:pPr>
                <a:defRPr/>
              </a:pPr>
              <a:t>‹#›</a:t>
            </a:fld>
            <a:endParaRPr lang="en-US"/>
          </a:p>
        </p:txBody>
      </p:sp>
    </p:spTree>
    <p:extLst>
      <p:ext uri="{BB962C8B-B14F-4D97-AF65-F5344CB8AC3E}">
        <p14:creationId xmlns:p14="http://schemas.microsoft.com/office/powerpoint/2010/main" val="12856718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p:cNvSpPr>
            <a:spLocks noGrp="1"/>
          </p:cNvSpPr>
          <p:nvPr>
            <p:ph type="dt" sz="half" idx="10"/>
          </p:nvPr>
        </p:nvSpPr>
        <p:spPr/>
        <p:txBody>
          <a:bodyPr/>
          <a:lstStyle>
            <a:lvl1pPr>
              <a:defRPr/>
            </a:lvl1pPr>
          </a:lstStyle>
          <a:p>
            <a:pPr>
              <a:defRPr/>
            </a:pPr>
            <a:fld id="{9274B23A-5BA2-400E-A379-035585AB7DD0}" type="datetime1">
              <a:rPr lang="en-US"/>
              <a:pPr>
                <a:defRPr/>
              </a:pPr>
              <a:t>11/7/2022</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BEBD1DA5-C6C4-49E4-B947-2A78DEA366D0}" type="slidenum">
              <a:rPr lang="en-US"/>
              <a:pPr>
                <a:defRPr/>
              </a:pPr>
              <a:t>‹#›</a:t>
            </a:fld>
            <a:endParaRPr lang="en-US"/>
          </a:p>
        </p:txBody>
      </p:sp>
    </p:spTree>
    <p:extLst>
      <p:ext uri="{BB962C8B-B14F-4D97-AF65-F5344CB8AC3E}">
        <p14:creationId xmlns:p14="http://schemas.microsoft.com/office/powerpoint/2010/main" val="9305846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p:cNvSpPr>
            <a:spLocks noGrp="1"/>
          </p:cNvSpPr>
          <p:nvPr>
            <p:ph type="dt" sz="half" idx="10"/>
          </p:nvPr>
        </p:nvSpPr>
        <p:spPr/>
        <p:txBody>
          <a:bodyPr/>
          <a:lstStyle>
            <a:lvl1pPr>
              <a:defRPr/>
            </a:lvl1pPr>
          </a:lstStyle>
          <a:p>
            <a:pPr>
              <a:defRPr/>
            </a:pPr>
            <a:fld id="{3E3A41D7-4B52-4285-BA46-AE72401A561B}" type="datetime1">
              <a:rPr lang="en-US"/>
              <a:pPr>
                <a:defRPr/>
              </a:pPr>
              <a:t>11/7/2022</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CA7CA717-C5B3-40DC-B8BC-D0E73CD4E1F7}" type="slidenum">
              <a:rPr lang="en-US"/>
              <a:pPr>
                <a:defRPr/>
              </a:pPr>
              <a:t>‹#›</a:t>
            </a:fld>
            <a:endParaRPr lang="en-US"/>
          </a:p>
        </p:txBody>
      </p:sp>
    </p:spTree>
    <p:extLst>
      <p:ext uri="{BB962C8B-B14F-4D97-AF65-F5344CB8AC3E}">
        <p14:creationId xmlns:p14="http://schemas.microsoft.com/office/powerpoint/2010/main" val="40075095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lang="en-US"/>
              <a:t>Click to edit Master title style</a:t>
            </a:r>
          </a:p>
        </p:txBody>
      </p:sp>
      <p:sp>
        <p:nvSpPr>
          <p:cNvPr id="3" name="Text Placeholder 2"/>
          <p:cNvSpPr>
            <a:spLocks noGrp="1"/>
          </p:cNvSpPr>
          <p:nvPr>
            <p:ph type="body" idx="1"/>
          </p:nvPr>
        </p:nvSpPr>
        <p:spPr>
          <a:xfrm>
            <a:off x="1600200" y="2507786"/>
            <a:ext cx="7086600" cy="1509712"/>
          </a:xfrm>
        </p:spPr>
        <p:txBody>
          <a:bodyPr/>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7D2D0169-D88B-4EEB-A682-646DEBC94968}" type="datetime1">
              <a:rPr lang="en-US"/>
              <a:pPr>
                <a:defRPr/>
              </a:pPr>
              <a:t>11/7/2022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D1A052A-55A8-4E40-8F50-AE6C58180E78}" type="slidenum">
              <a:rPr lang="en-US"/>
              <a:pPr>
                <a:defRPr/>
              </a:pPr>
              <a:t>‹#›</a:t>
            </a:fld>
            <a:endParaRPr lang="en-US"/>
          </a:p>
        </p:txBody>
      </p:sp>
    </p:spTree>
    <p:extLst>
      <p:ext uri="{BB962C8B-B14F-4D97-AF65-F5344CB8AC3E}">
        <p14:creationId xmlns:p14="http://schemas.microsoft.com/office/powerpoint/2010/main" val="2965078701"/>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13"/>
          <p:cNvSpPr>
            <a:spLocks noGrp="1"/>
          </p:cNvSpPr>
          <p:nvPr>
            <p:ph type="dt" sz="half" idx="10"/>
          </p:nvPr>
        </p:nvSpPr>
        <p:spPr/>
        <p:txBody>
          <a:bodyPr/>
          <a:lstStyle>
            <a:lvl1pPr>
              <a:defRPr/>
            </a:lvl1pPr>
          </a:lstStyle>
          <a:p>
            <a:pPr>
              <a:defRPr/>
            </a:pPr>
            <a:fld id="{CFAEAF7D-613C-41BD-BF13-AF5EACE90AF9}" type="datetime1">
              <a:rPr lang="en-US"/>
              <a:pPr>
                <a:defRPr/>
              </a:pPr>
              <a:t>11/7/2022</a:t>
            </a:fld>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90288614-4FCB-47D8-8827-A008ABB4D869}" type="slidenum">
              <a:rPr lang="en-US"/>
              <a:pPr>
                <a:defRPr/>
              </a:pPr>
              <a:t>‹#›</a:t>
            </a:fld>
            <a:endParaRPr lang="en-US"/>
          </a:p>
        </p:txBody>
      </p:sp>
    </p:spTree>
    <p:extLst>
      <p:ext uri="{BB962C8B-B14F-4D97-AF65-F5344CB8AC3E}">
        <p14:creationId xmlns:p14="http://schemas.microsoft.com/office/powerpoint/2010/main" val="26721378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13"/>
          <p:cNvSpPr>
            <a:spLocks noGrp="1"/>
          </p:cNvSpPr>
          <p:nvPr>
            <p:ph type="dt" sz="half" idx="10"/>
          </p:nvPr>
        </p:nvSpPr>
        <p:spPr/>
        <p:txBody>
          <a:bodyPr/>
          <a:lstStyle>
            <a:lvl1pPr>
              <a:defRPr/>
            </a:lvl1pPr>
          </a:lstStyle>
          <a:p>
            <a:pPr>
              <a:defRPr/>
            </a:pPr>
            <a:fld id="{2DDB5D13-34CE-4445-AEC0-A29BE4EDEBB5}" type="datetime1">
              <a:rPr lang="en-US"/>
              <a:pPr>
                <a:defRPr/>
              </a:pPr>
              <a:t>11/7/2022</a:t>
            </a:fld>
            <a:endParaRPr lang="en-US"/>
          </a:p>
        </p:txBody>
      </p:sp>
      <p:sp>
        <p:nvSpPr>
          <p:cNvPr id="8" name="Footer Placeholder 2"/>
          <p:cNvSpPr>
            <a:spLocks noGrp="1"/>
          </p:cNvSpPr>
          <p:nvPr>
            <p:ph type="ftr" sz="quarter" idx="11"/>
          </p:nvPr>
        </p:nvSpPr>
        <p:spPr/>
        <p:txBody>
          <a:bodyPr/>
          <a:lstStyle>
            <a:lvl1pPr>
              <a:defRPr/>
            </a:lvl1pPr>
          </a:lstStyle>
          <a:p>
            <a:pPr>
              <a:defRPr/>
            </a:pPr>
            <a:endParaRPr lang="en-US"/>
          </a:p>
        </p:txBody>
      </p:sp>
      <p:sp>
        <p:nvSpPr>
          <p:cNvPr id="9" name="Slide Number Placeholder 22"/>
          <p:cNvSpPr>
            <a:spLocks noGrp="1"/>
          </p:cNvSpPr>
          <p:nvPr>
            <p:ph type="sldNum" sz="quarter" idx="12"/>
          </p:nvPr>
        </p:nvSpPr>
        <p:spPr/>
        <p:txBody>
          <a:bodyPr/>
          <a:lstStyle>
            <a:lvl1pPr>
              <a:defRPr/>
            </a:lvl1pPr>
          </a:lstStyle>
          <a:p>
            <a:pPr>
              <a:defRPr/>
            </a:pPr>
            <a:fld id="{2DFF8A96-EC8D-45B9-A723-6AA4CD5BA64D}" type="slidenum">
              <a:rPr lang="en-US"/>
              <a:pPr>
                <a:defRPr/>
              </a:pPr>
              <a:t>‹#›</a:t>
            </a:fld>
            <a:endParaRPr lang="en-US"/>
          </a:p>
        </p:txBody>
      </p:sp>
    </p:spTree>
    <p:extLst>
      <p:ext uri="{BB962C8B-B14F-4D97-AF65-F5344CB8AC3E}">
        <p14:creationId xmlns:p14="http://schemas.microsoft.com/office/powerpoint/2010/main" val="7859295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13"/>
          <p:cNvSpPr>
            <a:spLocks noGrp="1"/>
          </p:cNvSpPr>
          <p:nvPr>
            <p:ph type="dt" sz="half" idx="10"/>
          </p:nvPr>
        </p:nvSpPr>
        <p:spPr/>
        <p:txBody>
          <a:bodyPr/>
          <a:lstStyle>
            <a:lvl1pPr>
              <a:defRPr/>
            </a:lvl1pPr>
          </a:lstStyle>
          <a:p>
            <a:pPr>
              <a:defRPr/>
            </a:pPr>
            <a:fld id="{E0E24632-4A55-4A57-A4FF-EF642BE86839}" type="datetime1">
              <a:rPr lang="en-US"/>
              <a:pPr>
                <a:defRPr/>
              </a:pPr>
              <a:t>11/7/2022</a:t>
            </a:fld>
            <a:endParaRPr lang="en-US"/>
          </a:p>
        </p:txBody>
      </p:sp>
      <p:sp>
        <p:nvSpPr>
          <p:cNvPr id="4" name="Footer Placeholder 2"/>
          <p:cNvSpPr>
            <a:spLocks noGrp="1"/>
          </p:cNvSpPr>
          <p:nvPr>
            <p:ph type="ftr" sz="quarter" idx="11"/>
          </p:nvPr>
        </p:nvSpPr>
        <p:spPr/>
        <p:txBody>
          <a:bodyPr/>
          <a:lstStyle>
            <a:lvl1pPr>
              <a:defRPr/>
            </a:lvl1pPr>
          </a:lstStyle>
          <a:p>
            <a:pPr>
              <a:defRPr/>
            </a:pPr>
            <a:endParaRPr lang="en-US"/>
          </a:p>
        </p:txBody>
      </p:sp>
      <p:sp>
        <p:nvSpPr>
          <p:cNvPr id="5" name="Slide Number Placeholder 22"/>
          <p:cNvSpPr>
            <a:spLocks noGrp="1"/>
          </p:cNvSpPr>
          <p:nvPr>
            <p:ph type="sldNum" sz="quarter" idx="12"/>
          </p:nvPr>
        </p:nvSpPr>
        <p:spPr/>
        <p:txBody>
          <a:bodyPr/>
          <a:lstStyle>
            <a:lvl1pPr>
              <a:defRPr/>
            </a:lvl1pPr>
          </a:lstStyle>
          <a:p>
            <a:pPr>
              <a:defRPr/>
            </a:pPr>
            <a:fld id="{E9A577CA-7C22-4BDA-AE00-BF5005836F9F}" type="slidenum">
              <a:rPr lang="en-US"/>
              <a:pPr>
                <a:defRPr/>
              </a:pPr>
              <a:t>‹#›</a:t>
            </a:fld>
            <a:endParaRPr lang="en-US"/>
          </a:p>
        </p:txBody>
      </p:sp>
    </p:spTree>
    <p:extLst>
      <p:ext uri="{BB962C8B-B14F-4D97-AF65-F5344CB8AC3E}">
        <p14:creationId xmlns:p14="http://schemas.microsoft.com/office/powerpoint/2010/main" val="71336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fld id="{ABF7CEF0-AF3E-4115-8E54-FA851CC0B84F}" type="datetime1">
              <a:rPr lang="en-US"/>
              <a:pPr>
                <a:defRPr/>
              </a:pPr>
              <a:t>11/7/2022</a:t>
            </a:fld>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22"/>
          <p:cNvSpPr>
            <a:spLocks noGrp="1"/>
          </p:cNvSpPr>
          <p:nvPr>
            <p:ph type="sldNum" sz="quarter" idx="12"/>
          </p:nvPr>
        </p:nvSpPr>
        <p:spPr/>
        <p:txBody>
          <a:bodyPr/>
          <a:lstStyle>
            <a:lvl1pPr>
              <a:defRPr/>
            </a:lvl1pPr>
          </a:lstStyle>
          <a:p>
            <a:pPr>
              <a:defRPr/>
            </a:pPr>
            <a:fld id="{7246978A-4DA1-4357-85B2-17BBAA3C1AEE}" type="slidenum">
              <a:rPr lang="en-US"/>
              <a:pPr>
                <a:defRPr/>
              </a:pPr>
              <a:t>‹#›</a:t>
            </a:fld>
            <a:endParaRPr lang="en-US"/>
          </a:p>
        </p:txBody>
      </p:sp>
    </p:spTree>
    <p:extLst>
      <p:ext uri="{BB962C8B-B14F-4D97-AF65-F5344CB8AC3E}">
        <p14:creationId xmlns:p14="http://schemas.microsoft.com/office/powerpoint/2010/main" val="18913944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sp3d prstMaterial="softEdge"/>
          </a:bodyPr>
          <a:lstStyle>
            <a:lvl1pPr algn="l">
              <a:buNone/>
              <a:defRPr sz="2200" b="0">
                <a:ln w="6350">
                  <a:noFill/>
                </a:ln>
                <a:solidFill>
                  <a:schemeClr val="accent1">
                    <a:tint val="73000"/>
                    <a:satMod val="180000"/>
                  </a:schemeClr>
                </a:solidFill>
              </a:defRPr>
            </a:lvl1pPr>
          </a:lstStyle>
          <a:p>
            <a:r>
              <a:rPr lang="en-US"/>
              <a:t>Click to edit Master title style</a:t>
            </a:r>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en-US"/>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13"/>
          <p:cNvSpPr>
            <a:spLocks noGrp="1"/>
          </p:cNvSpPr>
          <p:nvPr>
            <p:ph type="dt" sz="half" idx="10"/>
          </p:nvPr>
        </p:nvSpPr>
        <p:spPr/>
        <p:txBody>
          <a:bodyPr/>
          <a:lstStyle>
            <a:lvl1pPr>
              <a:defRPr/>
            </a:lvl1pPr>
          </a:lstStyle>
          <a:p>
            <a:pPr>
              <a:defRPr/>
            </a:pPr>
            <a:fld id="{D1F4102F-F4F8-4B2D-82C8-A2624D200A08}" type="datetime1">
              <a:rPr lang="en-US"/>
              <a:pPr>
                <a:defRPr/>
              </a:pPr>
              <a:t>11/7/2022</a:t>
            </a:fld>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DB14B323-E203-4197-B11A-B9D63BF32F1B}" type="slidenum">
              <a:rPr lang="en-US"/>
              <a:pPr>
                <a:defRPr/>
              </a:pPr>
              <a:t>‹#›</a:t>
            </a:fld>
            <a:endParaRPr lang="en-US"/>
          </a:p>
        </p:txBody>
      </p:sp>
    </p:spTree>
    <p:extLst>
      <p:ext uri="{BB962C8B-B14F-4D97-AF65-F5344CB8AC3E}">
        <p14:creationId xmlns:p14="http://schemas.microsoft.com/office/powerpoint/2010/main" val="24448162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lang="en-US"/>
              <a:t>Click to edit Master title style</a:t>
            </a:r>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ormAutofit/>
          </a:bodyPr>
          <a:lstStyle>
            <a:lvl1pPr indent="0">
              <a:buNone/>
              <a:defRPr sz="3200"/>
            </a:lvl1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828800" y="1166787"/>
            <a:ext cx="5486400" cy="530352"/>
          </a:xfrm>
        </p:spPr>
        <p:txBody>
          <a:bodyPr lIns="45720" rIns="45720"/>
          <a:lstStyle>
            <a:lvl1pPr marL="0" indent="0" algn="ctr">
              <a:buNone/>
              <a:defRPr sz="1400"/>
            </a:lvl1pPr>
            <a:lvl2pPr>
              <a:defRPr sz="1200"/>
            </a:lvl2pPr>
            <a:lvl3pPr>
              <a:defRPr sz="1000"/>
            </a:lvl3pPr>
            <a:lvl4pPr>
              <a:defRPr sz="900"/>
            </a:lvl4pPr>
            <a:lvl5pPr>
              <a:defRPr sz="900"/>
            </a:lvl5pPr>
          </a:lstStyle>
          <a:p>
            <a:pPr lvl="0"/>
            <a:r>
              <a:rPr lang="en-US"/>
              <a:t>Click to edit Master text styles</a:t>
            </a:r>
          </a:p>
        </p:txBody>
      </p:sp>
      <p:sp>
        <p:nvSpPr>
          <p:cNvPr id="5" name="Date Placeholder 13"/>
          <p:cNvSpPr>
            <a:spLocks noGrp="1"/>
          </p:cNvSpPr>
          <p:nvPr>
            <p:ph type="dt" sz="half" idx="10"/>
          </p:nvPr>
        </p:nvSpPr>
        <p:spPr/>
        <p:txBody>
          <a:bodyPr/>
          <a:lstStyle>
            <a:lvl1pPr>
              <a:defRPr/>
            </a:lvl1pPr>
          </a:lstStyle>
          <a:p>
            <a:pPr>
              <a:defRPr/>
            </a:pPr>
            <a:fld id="{A579B889-DD72-4C30-B3B0-C41FDCEE8573}" type="datetime1">
              <a:rPr lang="en-US"/>
              <a:pPr>
                <a:defRPr/>
              </a:pPr>
              <a:t>11/7/2022</a:t>
            </a:fld>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CC46000E-DCF2-41FF-9110-81BDE3F5BB46}" type="slidenum">
              <a:rPr lang="en-US"/>
              <a:pPr>
                <a:defRPr/>
              </a:pPr>
              <a:t>‹#›</a:t>
            </a:fld>
            <a:endParaRPr lang="en-US"/>
          </a:p>
        </p:txBody>
      </p:sp>
    </p:spTree>
    <p:extLst>
      <p:ext uri="{BB962C8B-B14F-4D97-AF65-F5344CB8AC3E}">
        <p14:creationId xmlns:p14="http://schemas.microsoft.com/office/powerpoint/2010/main" val="16596324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lang="en-US"/>
              <a:t>Click to edit Master title style</a:t>
            </a:r>
          </a:p>
        </p:txBody>
      </p:sp>
      <p:sp>
        <p:nvSpPr>
          <p:cNvPr id="1027" name="Text Placeholder 12"/>
          <p:cNvSpPr>
            <a:spLocks noGrp="1"/>
          </p:cNvSpPr>
          <p:nvPr>
            <p:ph type="body" idx="1"/>
          </p:nvPr>
        </p:nvSpPr>
        <p:spPr bwMode="auto">
          <a:xfrm>
            <a:off x="457200" y="1600200"/>
            <a:ext cx="8229600" cy="470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pPr>
              <a:defRPr/>
            </a:pPr>
            <a:fld id="{54DF95F8-486A-47C0-9190-14C07C2BC744}" type="datetime1">
              <a:rPr lang="en-US"/>
              <a:pPr>
                <a:defRPr/>
              </a:pPr>
              <a:t>11/7/2022</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pPr>
              <a:defRPr/>
            </a:pPr>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pPr>
              <a:defRPr/>
            </a:pPr>
            <a:fld id="{D8458204-FA99-4BC5-B39F-6ECEF9B573E9}"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211" r:id="rId1"/>
    <p:sldLayoutId id="2147484212" r:id="rId2"/>
    <p:sldLayoutId id="2147484221" r:id="rId3"/>
    <p:sldLayoutId id="2147484213" r:id="rId4"/>
    <p:sldLayoutId id="2147484214" r:id="rId5"/>
    <p:sldLayoutId id="2147484215" r:id="rId6"/>
    <p:sldLayoutId id="2147484216" r:id="rId7"/>
    <p:sldLayoutId id="2147484217" r:id="rId8"/>
    <p:sldLayoutId id="2147484218" r:id="rId9"/>
    <p:sldLayoutId id="2147484219" r:id="rId10"/>
    <p:sldLayoutId id="2147484220" r:id="rId11"/>
  </p:sldLayoutIdLst>
  <p:hf hdr="0" ftr="0" dt="0"/>
  <p:txStyles>
    <p:titleStyle>
      <a:lvl1pPr algn="ctr" rtl="0" eaLnBrk="0" fontAlgn="base" hangingPunct="0">
        <a:spcBef>
          <a:spcPct val="0"/>
        </a:spcBef>
        <a:spcAft>
          <a:spcPct val="0"/>
        </a:spcAft>
        <a:defRPr sz="4100" b="1" kern="120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vl2pPr algn="ctr" rtl="0" eaLnBrk="0" fontAlgn="base" hangingPunct="0">
        <a:spcBef>
          <a:spcPct val="0"/>
        </a:spcBef>
        <a:spcAft>
          <a:spcPct val="0"/>
        </a:spcAft>
        <a:defRPr sz="4100" b="1">
          <a:solidFill>
            <a:schemeClr val="tx1"/>
          </a:solidFill>
          <a:latin typeface="Lucida Sans" pitchFamily="34" charset="0"/>
        </a:defRPr>
      </a:lvl2pPr>
      <a:lvl3pPr algn="ctr" rtl="0" eaLnBrk="0" fontAlgn="base" hangingPunct="0">
        <a:spcBef>
          <a:spcPct val="0"/>
        </a:spcBef>
        <a:spcAft>
          <a:spcPct val="0"/>
        </a:spcAft>
        <a:defRPr sz="4100" b="1">
          <a:solidFill>
            <a:schemeClr val="tx1"/>
          </a:solidFill>
          <a:latin typeface="Lucida Sans" pitchFamily="34" charset="0"/>
        </a:defRPr>
      </a:lvl3pPr>
      <a:lvl4pPr algn="ctr" rtl="0" eaLnBrk="0" fontAlgn="base" hangingPunct="0">
        <a:spcBef>
          <a:spcPct val="0"/>
        </a:spcBef>
        <a:spcAft>
          <a:spcPct val="0"/>
        </a:spcAft>
        <a:defRPr sz="4100" b="1">
          <a:solidFill>
            <a:schemeClr val="tx1"/>
          </a:solidFill>
          <a:latin typeface="Lucida Sans" pitchFamily="34" charset="0"/>
        </a:defRPr>
      </a:lvl4pPr>
      <a:lvl5pPr algn="ctr" rtl="0" eaLnBrk="0" fontAlgn="base" hangingPunct="0">
        <a:spcBef>
          <a:spcPct val="0"/>
        </a:spcBef>
        <a:spcAft>
          <a:spcPct val="0"/>
        </a:spcAft>
        <a:defRPr sz="4100" b="1">
          <a:solidFill>
            <a:schemeClr val="tx1"/>
          </a:solidFill>
          <a:latin typeface="Lucida Sans" pitchFamily="34" charset="0"/>
        </a:defRPr>
      </a:lvl5pPr>
      <a:lvl6pPr marL="457200" algn="ctr" rtl="0" fontAlgn="base">
        <a:spcBef>
          <a:spcPct val="0"/>
        </a:spcBef>
        <a:spcAft>
          <a:spcPct val="0"/>
        </a:spcAft>
        <a:defRPr sz="4100" b="1">
          <a:solidFill>
            <a:schemeClr val="tx1"/>
          </a:solidFill>
          <a:latin typeface="Lucida Sans" pitchFamily="34" charset="0"/>
        </a:defRPr>
      </a:lvl6pPr>
      <a:lvl7pPr marL="914400" algn="ctr" rtl="0" fontAlgn="base">
        <a:spcBef>
          <a:spcPct val="0"/>
        </a:spcBef>
        <a:spcAft>
          <a:spcPct val="0"/>
        </a:spcAft>
        <a:defRPr sz="4100" b="1">
          <a:solidFill>
            <a:schemeClr val="tx1"/>
          </a:solidFill>
          <a:latin typeface="Lucida Sans" pitchFamily="34" charset="0"/>
        </a:defRPr>
      </a:lvl7pPr>
      <a:lvl8pPr marL="1371600" algn="ctr" rtl="0" fontAlgn="base">
        <a:spcBef>
          <a:spcPct val="0"/>
        </a:spcBef>
        <a:spcAft>
          <a:spcPct val="0"/>
        </a:spcAft>
        <a:defRPr sz="4100" b="1">
          <a:solidFill>
            <a:schemeClr val="tx1"/>
          </a:solidFill>
          <a:latin typeface="Lucida Sans" pitchFamily="34" charset="0"/>
        </a:defRPr>
      </a:lvl8pPr>
      <a:lvl9pPr marL="1828800" algn="ctr" rtl="0" fontAlgn="base">
        <a:spcBef>
          <a:spcPct val="0"/>
        </a:spcBef>
        <a:spcAft>
          <a:spcPct val="0"/>
        </a:spcAft>
        <a:defRPr sz="4100" b="1">
          <a:solidFill>
            <a:schemeClr val="tx1"/>
          </a:solidFill>
          <a:latin typeface="Lucida Sans" pitchFamily="34" charset="0"/>
        </a:defRPr>
      </a:lvl9pPr>
    </p:titleStyle>
    <p:bodyStyle>
      <a:lvl1pPr marL="547688" indent="-411163" algn="l" rtl="0" eaLnBrk="0" fontAlgn="base" hangingPunct="0">
        <a:spcBef>
          <a:spcPct val="20000"/>
        </a:spcBef>
        <a:spcAft>
          <a:spcPct val="0"/>
        </a:spcAft>
        <a:buClr>
          <a:srgbClr val="F9F9F9"/>
        </a:buClr>
        <a:buSzPct val="65000"/>
        <a:buFont typeface="Wingdings 2" pitchFamily="18" charset="2"/>
        <a:buChar char=""/>
        <a:defRPr sz="2800" kern="1200">
          <a:solidFill>
            <a:schemeClr val="tx1"/>
          </a:solidFill>
          <a:latin typeface="+mn-lt"/>
          <a:ea typeface="+mn-ea"/>
          <a:cs typeface="+mn-cs"/>
        </a:defRPr>
      </a:lvl1pPr>
      <a:lvl2pPr marL="868363" indent="-282575" algn="l" rtl="0" eaLnBrk="0" fontAlgn="base" hangingPunct="0">
        <a:spcBef>
          <a:spcPct val="20000"/>
        </a:spcBef>
        <a:spcAft>
          <a:spcPct val="0"/>
        </a:spcAft>
        <a:buClr>
          <a:schemeClr val="tx1"/>
        </a:buClr>
        <a:buSzPct val="80000"/>
        <a:buFont typeface="Wingdings 2" pitchFamily="18" charset="2"/>
        <a:buChar char=""/>
        <a:defRPr sz="2400" kern="1200">
          <a:solidFill>
            <a:schemeClr val="tx1"/>
          </a:solidFill>
          <a:latin typeface="+mn-lt"/>
          <a:ea typeface="+mn-ea"/>
          <a:cs typeface="+mn-cs"/>
        </a:defRPr>
      </a:lvl2pPr>
      <a:lvl3pPr marL="1133475" indent="-228600" algn="l" rtl="0" eaLnBrk="0" fontAlgn="base" hangingPunct="0">
        <a:spcBef>
          <a:spcPct val="20000"/>
        </a:spcBef>
        <a:spcAft>
          <a:spcPct val="0"/>
        </a:spcAft>
        <a:buClr>
          <a:schemeClr val="tx1"/>
        </a:buClr>
        <a:buSzPct val="95000"/>
        <a:buFont typeface="Wingdings" pitchFamily="2" charset="2"/>
        <a:buChar char=""/>
        <a:defRPr sz="2200" kern="1200">
          <a:solidFill>
            <a:schemeClr val="tx1"/>
          </a:solidFill>
          <a:latin typeface="+mn-lt"/>
          <a:ea typeface="+mn-ea"/>
          <a:cs typeface="+mn-cs"/>
        </a:defRPr>
      </a:lvl3pPr>
      <a:lvl4pPr marL="1352550" indent="-182563" algn="l" rtl="0" eaLnBrk="0" fontAlgn="base" hangingPunct="0">
        <a:spcBef>
          <a:spcPct val="20000"/>
        </a:spcBef>
        <a:spcAft>
          <a:spcPct val="0"/>
        </a:spcAft>
        <a:buClr>
          <a:schemeClr val="tx1"/>
        </a:buClr>
        <a:buSzPct val="100000"/>
        <a:buFont typeface="Wingdings 3" pitchFamily="18" charset="2"/>
        <a:buChar char=""/>
        <a:defRPr sz="2000" kern="1200">
          <a:solidFill>
            <a:schemeClr val="tx1"/>
          </a:solidFill>
          <a:latin typeface="+mn-lt"/>
          <a:ea typeface="+mn-ea"/>
          <a:cs typeface="+mn-cs"/>
        </a:defRPr>
      </a:lvl4pPr>
      <a:lvl5pPr marL="1544638" indent="-182563" algn="l" rtl="0" eaLnBrk="0" fontAlgn="base" hangingPunct="0">
        <a:spcBef>
          <a:spcPct val="20000"/>
        </a:spcBef>
        <a:spcAft>
          <a:spcPct val="0"/>
        </a:spcAft>
        <a:buClr>
          <a:schemeClr val="tx1"/>
        </a:buClr>
        <a:buFont typeface="Wingdings 2" pitchFamily="18" charset="2"/>
        <a:buChar char=""/>
        <a:defRPr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microsoft.com/office/2007/relationships/hdphoto" Target="../media/hdphoto2.wdp"/><Relationship Id="rId2" Type="http://schemas.openxmlformats.org/officeDocument/2006/relationships/slideLayout" Target="../slideLayouts/slideLayout7.xml"/><Relationship Id="rId1" Type="http://schemas.openxmlformats.org/officeDocument/2006/relationships/tags" Target="../tags/tag1.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usda.gov/sites/default/files/documents/USDA-OASCR%20P-Complaint-Form-0508-0002-508-11-28-17Fax2Mail.pdf" TargetMode="External"/><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hyperlink" Target="http://mailto:program.intake@usda.gov/" TargetMode="External"/><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19.gif"/></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20.wmf"/></Relationships>
</file>

<file path=ppt/slides/_rels/slide2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2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7.xml"/><Relationship Id="rId1" Type="http://schemas.openxmlformats.org/officeDocument/2006/relationships/slideLayout" Target="../slideLayouts/slideLayout5.xml"/><Relationship Id="rId4" Type="http://schemas.openxmlformats.org/officeDocument/2006/relationships/image" Target="../media/image23.jpeg"/></Relationships>
</file>

<file path=ppt/slides/_rels/slide2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9.xml.rels><?xml version="1.0" encoding="UTF-8" standalone="yes"?>
<Relationships xmlns="http://schemas.openxmlformats.org/package/2006/relationships"><Relationship Id="rId3" Type="http://schemas.openxmlformats.org/officeDocument/2006/relationships/image" Target="../media/image22.jpeg"/><Relationship Id="rId7" Type="http://schemas.openxmlformats.org/officeDocument/2006/relationships/hyperlink" Target="https://www.pngall.com/x-letter-png/download/43993" TargetMode="External"/><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hyperlink" Target="https://www.publicdomainpictures.net/view-image.php?image=32993&amp;picture=eyes-background" TargetMode="External"/><Relationship Id="rId4" Type="http://schemas.openxmlformats.org/officeDocument/2006/relationships/image" Target="../media/image25.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8.tmp"/><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0.gif"/><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0.gif"/><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3.jpeg"/><Relationship Id="rId1" Type="http://schemas.openxmlformats.org/officeDocument/2006/relationships/slideLayout" Target="../slideLayouts/slideLayout7.xml"/><Relationship Id="rId5" Type="http://schemas.openxmlformats.org/officeDocument/2006/relationships/image" Target="../media/image35.png"/><Relationship Id="rId4" Type="http://schemas.openxmlformats.org/officeDocument/2006/relationships/image" Target="../media/image34.jpeg"/></Relationships>
</file>

<file path=ppt/slides/_rels/slide4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6.jpeg"/><Relationship Id="rId1" Type="http://schemas.openxmlformats.org/officeDocument/2006/relationships/slideLayout" Target="../slideLayouts/slideLayout2.xml"/><Relationship Id="rId6" Type="http://schemas.openxmlformats.org/officeDocument/2006/relationships/image" Target="../media/image39.jpeg"/><Relationship Id="rId5" Type="http://schemas.openxmlformats.org/officeDocument/2006/relationships/image" Target="../media/image38.gif"/><Relationship Id="rId4" Type="http://schemas.openxmlformats.org/officeDocument/2006/relationships/image" Target="../media/image37.jpeg"/></Relationships>
</file>

<file path=ppt/slides/_rels/slide4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microsoft.com/office/2007/relationships/hdphoto" Target="../media/hdphoto1.wdp"/></Relationships>
</file>

<file path=ppt/slides/_rels/slide4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7.xml"/><Relationship Id="rId1" Type="http://schemas.openxmlformats.org/officeDocument/2006/relationships/slideLayout" Target="../slideLayouts/slideLayout7.xml"/><Relationship Id="rId5" Type="http://schemas.openxmlformats.org/officeDocument/2006/relationships/image" Target="../media/image40.jpeg"/><Relationship Id="rId4" Type="http://schemas.microsoft.com/office/2007/relationships/hdphoto" Target="../media/hdphoto1.wdp"/></Relationships>
</file>

<file path=ppt/slides/_rels/slide4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microsoft.com/office/2007/relationships/hdphoto" Target="../media/hdphoto1.wdp"/></Relationships>
</file>

<file path=ppt/slides/_rels/slide4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microsoft.com/office/2007/relationships/hdphoto" Target="../media/hdphoto1.wdp"/></Relationships>
</file>

<file path=ppt/slides/_rels/slide4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0.xml"/><Relationship Id="rId1" Type="http://schemas.openxmlformats.org/officeDocument/2006/relationships/slideLayout" Target="../slideLayouts/slideLayout7.xml"/><Relationship Id="rId5" Type="http://schemas.openxmlformats.org/officeDocument/2006/relationships/image" Target="../media/image41.tmp"/><Relationship Id="rId4" Type="http://schemas.microsoft.com/office/2007/relationships/hdphoto" Target="../media/hdphoto1.wdp"/></Relationships>
</file>

<file path=ppt/slides/_rels/slide4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microsoft.com/office/2007/relationships/hdphoto" Target="../media/hdphoto1.wdp"/></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microsoft.com/office/2007/relationships/hdphoto" Target="../media/hdphoto1.wdp"/></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jpeg"/><Relationship Id="rId1" Type="http://schemas.openxmlformats.org/officeDocument/2006/relationships/slideLayout" Target="../slideLayouts/slideLayout6.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4">
            <a:alphaModFix amt="70000"/>
            <a:duotone>
              <a:schemeClr val="accent3">
                <a:shade val="45000"/>
                <a:satMod val="135000"/>
              </a:schemeClr>
              <a:prstClr val="white"/>
            </a:duotone>
            <a:extLst>
              <a:ext uri="{BEBA8EAE-BF5A-486C-A8C5-ECC9F3942E4B}">
                <a14:imgProps xmlns:a14="http://schemas.microsoft.com/office/drawing/2010/main">
                  <a14:imgLayer r:embed="rId5">
                    <a14:imgEffect>
                      <a14:artisticWatercolorSponge/>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2862B7C7-AAB3-49CB-A7A2-195D37D26314}" type="slidenum">
              <a:rPr lang="en-US"/>
              <a:pPr>
                <a:defRPr/>
              </a:pPr>
              <a:t>1</a:t>
            </a:fld>
            <a:endParaRPr lang="en-US"/>
          </a:p>
        </p:txBody>
      </p:sp>
      <p:sp>
        <p:nvSpPr>
          <p:cNvPr id="3074" name="Rectangle 2"/>
          <p:cNvSpPr>
            <a:spLocks noGrp="1" noChangeArrowheads="1"/>
          </p:cNvSpPr>
          <p:nvPr>
            <p:ph type="ctrTitle" idx="4294967295"/>
          </p:nvPr>
        </p:nvSpPr>
        <p:spPr>
          <a:xfrm>
            <a:off x="762000" y="268785"/>
            <a:ext cx="7772400" cy="5486400"/>
          </a:xfrm>
        </p:spPr>
        <p:txBody>
          <a:bodyPr anchor="b">
            <a:normAutofit fontScale="90000"/>
          </a:bodyPr>
          <a:lstStyle/>
          <a:p>
            <a:pPr eaLnBrk="1" fontAlgn="auto" hangingPunct="1">
              <a:spcAft>
                <a:spcPts val="0"/>
              </a:spcAft>
              <a:defRPr/>
            </a:pPr>
            <a:br>
              <a:rPr lang="en-US" sz="7000" dirty="0">
                <a:solidFill>
                  <a:schemeClr val="accent1">
                    <a:lumMod val="20000"/>
                    <a:lumOff val="80000"/>
                  </a:schemeClr>
                </a:solidFill>
              </a:rPr>
            </a:br>
            <a:br>
              <a:rPr lang="en-US" sz="8400" dirty="0">
                <a:solidFill>
                  <a:schemeClr val="accent1">
                    <a:lumMod val="20000"/>
                    <a:lumOff val="80000"/>
                  </a:schemeClr>
                </a:solidFill>
              </a:rPr>
            </a:br>
            <a:br>
              <a:rPr lang="en-US" sz="8400" dirty="0">
                <a:solidFill>
                  <a:schemeClr val="accent1">
                    <a:lumMod val="20000"/>
                    <a:lumOff val="80000"/>
                  </a:schemeClr>
                </a:solidFill>
              </a:rPr>
            </a:br>
            <a:br>
              <a:rPr lang="en-US" sz="8400" dirty="0">
                <a:solidFill>
                  <a:schemeClr val="accent1">
                    <a:lumMod val="20000"/>
                    <a:lumOff val="80000"/>
                  </a:schemeClr>
                </a:solidFill>
              </a:rPr>
            </a:br>
            <a:br>
              <a:rPr lang="en-US" sz="8400" dirty="0">
                <a:solidFill>
                  <a:schemeClr val="accent1">
                    <a:lumMod val="20000"/>
                    <a:lumOff val="80000"/>
                  </a:schemeClr>
                </a:solidFill>
              </a:rPr>
            </a:br>
            <a:r>
              <a:rPr lang="en-US" sz="4900" dirty="0">
                <a:solidFill>
                  <a:schemeClr val="bg1"/>
                </a:solidFill>
                <a:effectLst/>
              </a:rPr>
              <a:t>Civil Rights </a:t>
            </a:r>
            <a:br>
              <a:rPr lang="en-US" sz="4900" dirty="0">
                <a:solidFill>
                  <a:schemeClr val="bg1"/>
                </a:solidFill>
                <a:effectLst/>
              </a:rPr>
            </a:br>
            <a:r>
              <a:rPr lang="en-US" sz="4900" dirty="0">
                <a:solidFill>
                  <a:schemeClr val="bg1"/>
                </a:solidFill>
                <a:effectLst/>
              </a:rPr>
              <a:t>and </a:t>
            </a:r>
            <a:br>
              <a:rPr lang="en-US" sz="4900" dirty="0">
                <a:solidFill>
                  <a:schemeClr val="bg1"/>
                </a:solidFill>
                <a:effectLst/>
              </a:rPr>
            </a:br>
            <a:r>
              <a:rPr lang="en-US" sz="4900" dirty="0">
                <a:solidFill>
                  <a:schemeClr val="bg1"/>
                </a:solidFill>
                <a:effectLst/>
              </a:rPr>
              <a:t>Child Nutrition Programs </a:t>
            </a:r>
            <a:br>
              <a:rPr lang="en-US" sz="4900" dirty="0">
                <a:solidFill>
                  <a:schemeClr val="bg1"/>
                </a:solidFill>
                <a:effectLst/>
              </a:rPr>
            </a:br>
            <a:r>
              <a:rPr lang="en-US" sz="2000" dirty="0">
                <a:solidFill>
                  <a:schemeClr val="bg1"/>
                </a:solidFill>
                <a:effectLst/>
              </a:rPr>
              <a:t>(</a:t>
            </a:r>
            <a:r>
              <a:rPr lang="en-US" sz="2000">
                <a:solidFill>
                  <a:schemeClr val="bg1"/>
                </a:solidFill>
                <a:effectLst/>
              </a:rPr>
              <a:t>revised 9/2022)</a:t>
            </a:r>
            <a:br>
              <a:rPr lang="en-US" sz="2000" dirty="0">
                <a:solidFill>
                  <a:schemeClr val="bg1"/>
                </a:solidFill>
                <a:effectLst/>
              </a:rPr>
            </a:br>
            <a:r>
              <a:rPr lang="en-US" sz="4000" dirty="0">
                <a:solidFill>
                  <a:schemeClr val="bg1"/>
                </a:solidFill>
                <a:effectLst/>
              </a:rPr>
              <a:t>by </a:t>
            </a:r>
            <a:br>
              <a:rPr lang="en-US" sz="4000" dirty="0">
                <a:solidFill>
                  <a:schemeClr val="bg1"/>
                </a:solidFill>
                <a:effectLst/>
              </a:rPr>
            </a:br>
            <a:br>
              <a:rPr lang="en-US" sz="4000" dirty="0">
                <a:solidFill>
                  <a:schemeClr val="bg1"/>
                </a:solidFill>
                <a:effectLst/>
              </a:rPr>
            </a:br>
            <a:br>
              <a:rPr lang="en-US" sz="3600" dirty="0">
                <a:solidFill>
                  <a:schemeClr val="tx1"/>
                </a:solidFill>
              </a:rPr>
            </a:br>
            <a:endParaRPr lang="en-US" sz="3600" dirty="0">
              <a:solidFill>
                <a:schemeClr val="tx1"/>
              </a:solidFill>
            </a:endParaRPr>
          </a:p>
        </p:txBody>
      </p:sp>
      <p:pic>
        <p:nvPicPr>
          <p:cNvPr id="8" name="Picture 7"/>
          <p:cNvPicPr/>
          <p:nvPr/>
        </p:nvPicPr>
        <p:blipFill rotWithShape="1">
          <a:blip r:embed="rId6" cstate="print">
            <a:extLst>
              <a:ext uri="{BEBA8EAE-BF5A-486C-A8C5-ECC9F3942E4B}">
                <a14:imgProps xmlns:a14="http://schemas.microsoft.com/office/drawing/2010/main">
                  <a14:imgLayer r:embed="rId7">
                    <a14:imgEffect>
                      <a14:backgroundRemoval t="22593" b="93148" l="3828" r="46406">
                        <a14:foregroundMark x1="23854" y1="32963" x2="23854" y2="32963"/>
                        <a14:foregroundMark x1="28385" y1="33519" x2="28385" y2="33519"/>
                        <a14:foregroundMark x1="30000" y1="33981" x2="30000" y2="33981"/>
                        <a14:foregroundMark x1="35078" y1="33889" x2="35078" y2="33889"/>
                        <a14:foregroundMark x1="36745" y1="33704" x2="36745" y2="33704"/>
                        <a14:foregroundMark x1="38099" y1="33704" x2="38099" y2="33704"/>
                        <a14:foregroundMark x1="38125" y1="28704" x2="38125" y2="28704"/>
                        <a14:foregroundMark x1="36875" y1="28704" x2="36875" y2="28704"/>
                        <a14:foregroundMark x1="23776" y1="46296" x2="23776" y2="46296"/>
                        <a14:foregroundMark x1="26693" y1="47778" x2="26693" y2="47778"/>
                        <a14:foregroundMark x1="29479" y1="47870" x2="29479" y2="47870"/>
                        <a14:foregroundMark x1="29609" y1="44352" x2="29609" y2="44352"/>
                        <a14:foregroundMark x1="30911" y1="47130" x2="30911" y2="47130"/>
                        <a14:foregroundMark x1="32422" y1="47963" x2="32422" y2="47963"/>
                        <a14:foregroundMark x1="23490" y1="62593" x2="23490" y2="62593"/>
                        <a14:foregroundMark x1="27109" y1="63704" x2="27109" y2="63704"/>
                        <a14:foregroundMark x1="30365" y1="64259" x2="30365" y2="64259"/>
                        <a14:foregroundMark x1="31953" y1="64444" x2="31953" y2="64444"/>
                        <a14:foregroundMark x1="34036" y1="64444" x2="34036" y2="64444"/>
                        <a14:foregroundMark x1="33958" y1="60093" x2="33958" y2="60093"/>
                        <a14:foregroundMark x1="35703" y1="63241" x2="35703" y2="63241"/>
                        <a14:foregroundMark x1="37448" y1="63241" x2="37448" y2="63241"/>
                        <a14:foregroundMark x1="37344" y1="60000" x2="37344" y2="60000"/>
                        <a14:foregroundMark x1="38568" y1="64259" x2="38568" y2="64259"/>
                        <a14:foregroundMark x1="41719" y1="63889" x2="41719" y2="63889"/>
                        <a14:foregroundMark x1="23542" y1="78981" x2="23542" y2="78981"/>
                        <a14:foregroundMark x1="26484" y1="79537" x2="26484" y2="79537"/>
                        <a14:foregroundMark x1="28542" y1="78981" x2="28542" y2="78981"/>
                        <a14:foregroundMark x1="32682" y1="78519" x2="32682" y2="78519"/>
                        <a14:foregroundMark x1="34193" y1="79259" x2="34193" y2="79259"/>
                        <a14:foregroundMark x1="37318" y1="80648" x2="37318" y2="80648"/>
                        <a14:foregroundMark x1="38854" y1="80093" x2="38854" y2="80093"/>
                        <a14:foregroundMark x1="43385" y1="80833" x2="43385" y2="80833"/>
                        <a14:backgroundMark x1="12656" y1="56481" x2="12656" y2="56481"/>
                        <a14:backgroundMark x1="14141" y1="51944" x2="14141" y2="51944"/>
                        <a14:backgroundMark x1="15104" y1="64259" x2="15104" y2="64259"/>
                        <a14:backgroundMark x1="11797" y1="53981" x2="11797" y2="53981"/>
                        <a14:backgroundMark x1="32943" y1="49630" x2="32943" y2="49630"/>
                        <a14:backgroundMark x1="39479" y1="65833" x2="39479" y2="65833"/>
                        <a14:backgroundMark x1="31849" y1="81204" x2="31849" y2="81204"/>
                        <a14:backgroundMark x1="29089" y1="81019" x2="29089" y2="81019"/>
                        <a14:backgroundMark x1="27656" y1="36759" x2="27656" y2="36759"/>
                      </a14:backgroundRemoval>
                    </a14:imgEffect>
                  </a14:imgLayer>
                </a14:imgProps>
              </a:ext>
              <a:ext uri="{28A0092B-C50C-407E-A947-70E740481C1C}">
                <a14:useLocalDpi xmlns:a14="http://schemas.microsoft.com/office/drawing/2010/main" val="0"/>
              </a:ext>
            </a:extLst>
          </a:blip>
          <a:srcRect l="4222" t="24135" r="54778" b="8412"/>
          <a:stretch/>
        </p:blipFill>
        <p:spPr bwMode="auto">
          <a:xfrm>
            <a:off x="2209800" y="4360426"/>
            <a:ext cx="4937760" cy="2286000"/>
          </a:xfrm>
          <a:prstGeom prst="rect">
            <a:avLst/>
          </a:prstGeom>
          <a:ln>
            <a:noFill/>
          </a:ln>
          <a:extLst>
            <a:ext uri="{53640926-AAD7-44D8-BBD7-CCE9431645EC}">
              <a14:shadowObscured xmlns:a14="http://schemas.microsoft.com/office/drawing/2010/main"/>
            </a:ext>
          </a:extLst>
        </p:spPr>
      </p:pic>
    </p:spTree>
    <p:custDataLst>
      <p:tags r:id="rId1"/>
    </p:custDataLst>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2">
            <a:duotone>
              <a:schemeClr val="accent1">
                <a:shade val="45000"/>
                <a:satMod val="135000"/>
              </a:schemeClr>
              <a:prstClr val="white"/>
            </a:duotone>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4400" dirty="0">
                <a:solidFill>
                  <a:schemeClr val="bg1"/>
                </a:solidFill>
              </a:rPr>
              <a:t>Areas of Compliance</a:t>
            </a:r>
            <a:endParaRPr lang="en-US" dirty="0">
              <a:solidFill>
                <a:schemeClr val="bg1"/>
              </a:solidFill>
            </a:endParaRPr>
          </a:p>
        </p:txBody>
      </p:sp>
      <p:sp>
        <p:nvSpPr>
          <p:cNvPr id="4" name="Content Placeholder 3"/>
          <p:cNvSpPr>
            <a:spLocks noGrp="1"/>
          </p:cNvSpPr>
          <p:nvPr>
            <p:ph sz="half" idx="1"/>
          </p:nvPr>
        </p:nvSpPr>
        <p:spPr/>
        <p:txBody>
          <a:bodyPr/>
          <a:lstStyle/>
          <a:p>
            <a:pPr marL="342900" indent="-342900">
              <a:buFont typeface="Arial" panose="020B0604020202020204" pitchFamily="34" charset="0"/>
              <a:buChar char="•"/>
              <a:defRPr/>
            </a:pPr>
            <a:r>
              <a:rPr lang="en-US" altLang="en-US" sz="2800" b="1" dirty="0">
                <a:solidFill>
                  <a:schemeClr val="bg1"/>
                </a:solidFill>
              </a:rPr>
              <a:t>Annual Training</a:t>
            </a:r>
          </a:p>
          <a:p>
            <a:pPr marL="342900" indent="-342900">
              <a:buFont typeface="Arial" panose="020B0604020202020204" pitchFamily="34" charset="0"/>
              <a:buChar char="•"/>
              <a:defRPr/>
            </a:pPr>
            <a:r>
              <a:rPr lang="en-US" altLang="en-US" sz="2800" b="1" dirty="0">
                <a:solidFill>
                  <a:schemeClr val="bg1"/>
                </a:solidFill>
              </a:rPr>
              <a:t>Assurances</a:t>
            </a:r>
          </a:p>
          <a:p>
            <a:pPr marL="342900" indent="-342900">
              <a:buFont typeface="Arial" panose="020B0604020202020204" pitchFamily="34" charset="0"/>
              <a:buChar char="•"/>
              <a:defRPr/>
            </a:pPr>
            <a:r>
              <a:rPr lang="en-US" altLang="en-US" sz="2800" b="1" dirty="0">
                <a:solidFill>
                  <a:schemeClr val="bg1"/>
                </a:solidFill>
              </a:rPr>
              <a:t>Public Notification System</a:t>
            </a:r>
          </a:p>
          <a:p>
            <a:pPr marL="342900" indent="-342900">
              <a:buFont typeface="Arial" panose="020B0604020202020204" pitchFamily="34" charset="0"/>
              <a:buChar char="•"/>
              <a:defRPr/>
            </a:pPr>
            <a:r>
              <a:rPr lang="en-US" altLang="en-US" sz="2800" b="1" dirty="0">
                <a:solidFill>
                  <a:schemeClr val="bg1"/>
                </a:solidFill>
              </a:rPr>
              <a:t>Data Collection</a:t>
            </a:r>
          </a:p>
          <a:p>
            <a:pPr marL="342900" indent="-342900">
              <a:buFont typeface="Arial" panose="020B0604020202020204" pitchFamily="34" charset="0"/>
              <a:buChar char="•"/>
              <a:defRPr/>
            </a:pPr>
            <a:r>
              <a:rPr lang="en-US" altLang="en-US" sz="2800" b="1" dirty="0">
                <a:solidFill>
                  <a:schemeClr val="bg1"/>
                </a:solidFill>
              </a:rPr>
              <a:t>Reasonable Accommodation of Persons with Disabilities</a:t>
            </a:r>
          </a:p>
        </p:txBody>
      </p:sp>
      <p:sp>
        <p:nvSpPr>
          <p:cNvPr id="5" name="Content Placeholder 4"/>
          <p:cNvSpPr>
            <a:spLocks noGrp="1"/>
          </p:cNvSpPr>
          <p:nvPr>
            <p:ph sz="half" idx="2"/>
          </p:nvPr>
        </p:nvSpPr>
        <p:spPr/>
        <p:txBody>
          <a:bodyPr/>
          <a:lstStyle/>
          <a:p>
            <a:pPr marL="342900" indent="-342900">
              <a:buFont typeface="Arial" panose="020B0604020202020204" pitchFamily="34" charset="0"/>
              <a:buChar char="•"/>
              <a:defRPr/>
            </a:pPr>
            <a:r>
              <a:rPr lang="en-US" altLang="en-US" sz="2800" b="1" dirty="0">
                <a:solidFill>
                  <a:schemeClr val="bg1"/>
                </a:solidFill>
              </a:rPr>
              <a:t>Limited English Proficiency</a:t>
            </a:r>
          </a:p>
          <a:p>
            <a:pPr marL="342900" indent="-342900">
              <a:buFont typeface="Arial" panose="020B0604020202020204" pitchFamily="34" charset="0"/>
              <a:buChar char="•"/>
              <a:defRPr/>
            </a:pPr>
            <a:r>
              <a:rPr lang="en-US" altLang="en-US" sz="2800" b="1" dirty="0">
                <a:solidFill>
                  <a:schemeClr val="bg1"/>
                </a:solidFill>
              </a:rPr>
              <a:t>Customer Service</a:t>
            </a:r>
          </a:p>
          <a:p>
            <a:pPr marL="342900" indent="-342900">
              <a:buFont typeface="Arial" panose="020B0604020202020204" pitchFamily="34" charset="0"/>
              <a:buChar char="•"/>
              <a:defRPr/>
            </a:pPr>
            <a:r>
              <a:rPr lang="en-US" altLang="en-US" sz="2800" b="1" dirty="0">
                <a:solidFill>
                  <a:schemeClr val="bg1"/>
                </a:solidFill>
              </a:rPr>
              <a:t>Conflict Resolution</a:t>
            </a:r>
          </a:p>
          <a:p>
            <a:pPr marL="342900" indent="-342900">
              <a:buFont typeface="Arial" panose="020B0604020202020204" pitchFamily="34" charset="0"/>
              <a:buChar char="•"/>
              <a:defRPr/>
            </a:pPr>
            <a:r>
              <a:rPr lang="en-US" altLang="en-US" sz="2800" b="1" dirty="0">
                <a:solidFill>
                  <a:schemeClr val="bg1"/>
                </a:solidFill>
              </a:rPr>
              <a:t>Complaint Procedure</a:t>
            </a:r>
          </a:p>
          <a:p>
            <a:pPr marL="342900" indent="-342900">
              <a:buFont typeface="Arial" panose="020B0604020202020204" pitchFamily="34" charset="0"/>
              <a:buChar char="•"/>
              <a:defRPr/>
            </a:pPr>
            <a:r>
              <a:rPr lang="en-US" altLang="en-US" sz="2800" b="1" dirty="0">
                <a:solidFill>
                  <a:schemeClr val="bg1"/>
                </a:solidFill>
              </a:rPr>
              <a:t>Compliance Review</a:t>
            </a:r>
          </a:p>
          <a:p>
            <a:pPr marL="342900" indent="-342900">
              <a:buFont typeface="Arial" panose="020B0604020202020204" pitchFamily="34" charset="0"/>
              <a:buChar char="•"/>
              <a:defRPr/>
            </a:pPr>
            <a:r>
              <a:rPr lang="en-US" altLang="en-US" sz="2800" b="1" dirty="0">
                <a:solidFill>
                  <a:schemeClr val="bg1"/>
                </a:solidFill>
              </a:rPr>
              <a:t>Resolution of Noncompliance</a:t>
            </a:r>
          </a:p>
        </p:txBody>
      </p:sp>
      <p:sp>
        <p:nvSpPr>
          <p:cNvPr id="2" name="Slide Number Placeholder 1"/>
          <p:cNvSpPr>
            <a:spLocks noGrp="1"/>
          </p:cNvSpPr>
          <p:nvPr>
            <p:ph type="sldNum" sz="quarter" idx="12"/>
          </p:nvPr>
        </p:nvSpPr>
        <p:spPr/>
        <p:txBody>
          <a:bodyPr/>
          <a:lstStyle/>
          <a:p>
            <a:pPr>
              <a:defRPr/>
            </a:pPr>
            <a:fld id="{7246978A-4DA1-4357-85B2-17BBAA3C1AEE}" type="slidenum">
              <a:rPr lang="en-US" smtClean="0"/>
              <a:pPr>
                <a:defRPr/>
              </a:pPr>
              <a:t>10</a:t>
            </a:fld>
            <a:endParaRPr lang="en-US"/>
          </a:p>
        </p:txBody>
      </p:sp>
    </p:spTree>
    <p:extLst>
      <p:ext uri="{BB962C8B-B14F-4D97-AF65-F5344CB8AC3E}">
        <p14:creationId xmlns:p14="http://schemas.microsoft.com/office/powerpoint/2010/main" val="38011334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3">
            <a:duotone>
              <a:schemeClr val="accent1">
                <a:shade val="45000"/>
                <a:satMod val="135000"/>
              </a:schemeClr>
              <a:prstClr val="white"/>
            </a:duotone>
          </a:blip>
          <a:srcRect/>
          <a:stretch>
            <a:fillRect/>
          </a:stretch>
        </a:blipFill>
        <a:effectLst/>
      </p:bgPr>
    </p:bg>
    <p:spTree>
      <p:nvGrpSpPr>
        <p:cNvPr id="1" name=""/>
        <p:cNvGrpSpPr/>
        <p:nvPr/>
      </p:nvGrpSpPr>
      <p:grpSpPr>
        <a:xfrm>
          <a:off x="0" y="0"/>
          <a:ext cx="0" cy="0"/>
          <a:chOff x="0" y="0"/>
          <a:chExt cx="0" cy="0"/>
        </a:xfrm>
      </p:grpSpPr>
      <p:sp>
        <p:nvSpPr>
          <p:cNvPr id="5" name="Slide Number Placeholder 3"/>
          <p:cNvSpPr>
            <a:spLocks noGrp="1"/>
          </p:cNvSpPr>
          <p:nvPr>
            <p:ph type="sldNum" sz="quarter" idx="12"/>
          </p:nvPr>
        </p:nvSpPr>
        <p:spPr/>
        <p:txBody>
          <a:bodyPr/>
          <a:lstStyle/>
          <a:p>
            <a:pPr>
              <a:defRPr/>
            </a:pPr>
            <a:fld id="{60F63D5C-CBB2-48C0-9E89-AC2D6DA6D195}" type="slidenum">
              <a:rPr lang="en-US"/>
              <a:pPr>
                <a:defRPr/>
              </a:pPr>
              <a:t>11</a:t>
            </a:fld>
            <a:endParaRPr lang="en-US"/>
          </a:p>
        </p:txBody>
      </p:sp>
      <p:sp>
        <p:nvSpPr>
          <p:cNvPr id="7" name="Title 6"/>
          <p:cNvSpPr>
            <a:spLocks noGrp="1"/>
          </p:cNvSpPr>
          <p:nvPr>
            <p:ph type="title" idx="4294967295"/>
          </p:nvPr>
        </p:nvSpPr>
        <p:spPr>
          <a:xfrm>
            <a:off x="457200" y="152400"/>
            <a:ext cx="8229600" cy="1139825"/>
          </a:xfrm>
        </p:spPr>
        <p:txBody>
          <a:bodyPr anchorCtr="0"/>
          <a:lstStyle/>
          <a:p>
            <a:pPr eaLnBrk="1" fontAlgn="auto" hangingPunct="1">
              <a:spcAft>
                <a:spcPts val="0"/>
              </a:spcAft>
              <a:defRPr/>
            </a:pPr>
            <a:r>
              <a:rPr lang="en-US" sz="4000" dirty="0">
                <a:solidFill>
                  <a:schemeClr val="bg1"/>
                </a:solidFill>
                <a:effectLst>
                  <a:outerShdw blurRad="38100" dist="38100" dir="2700000" algn="tl">
                    <a:srgbClr val="000000">
                      <a:alpha val="43137"/>
                    </a:srgbClr>
                  </a:outerShdw>
                </a:effectLst>
              </a:rPr>
              <a:t>CACFP Meal Compliance</a:t>
            </a:r>
          </a:p>
        </p:txBody>
      </p:sp>
      <p:sp>
        <p:nvSpPr>
          <p:cNvPr id="11268" name="Rectangle 3"/>
          <p:cNvSpPr>
            <a:spLocks noGrp="1" noChangeArrowheads="1"/>
          </p:cNvSpPr>
          <p:nvPr>
            <p:ph idx="4294967295"/>
          </p:nvPr>
        </p:nvSpPr>
        <p:spPr>
          <a:xfrm>
            <a:off x="304800" y="1371600"/>
            <a:ext cx="8382000" cy="4530725"/>
          </a:xfrm>
        </p:spPr>
        <p:txBody>
          <a:bodyPr/>
          <a:lstStyle/>
          <a:p>
            <a:pPr eaLnBrk="1" hangingPunct="1">
              <a:buFont typeface="Arial" charset="0"/>
              <a:buChar char="•"/>
            </a:pPr>
            <a:r>
              <a:rPr lang="en-US" altLang="en-US" b="1" dirty="0">
                <a:solidFill>
                  <a:schemeClr val="bg1"/>
                </a:solidFill>
              </a:rPr>
              <a:t>CACFP meal benefit forms (MBF) must be distributed and processed in a nondiscriminatory manner.</a:t>
            </a:r>
          </a:p>
          <a:p>
            <a:pPr eaLnBrk="1" hangingPunct="1">
              <a:buFont typeface="Arial" charset="0"/>
              <a:buChar char="•"/>
            </a:pPr>
            <a:endParaRPr lang="en-US" altLang="en-US" sz="1050" b="1" dirty="0">
              <a:solidFill>
                <a:schemeClr val="bg1"/>
              </a:solidFill>
            </a:endParaRPr>
          </a:p>
          <a:p>
            <a:pPr eaLnBrk="1" hangingPunct="1">
              <a:buFont typeface="Arial" charset="0"/>
              <a:buChar char="•"/>
            </a:pPr>
            <a:r>
              <a:rPr lang="en-US" altLang="en-US" b="1" dirty="0">
                <a:solidFill>
                  <a:schemeClr val="bg1"/>
                </a:solidFill>
              </a:rPr>
              <a:t>Meal benefit forms must accessible to all.</a:t>
            </a:r>
          </a:p>
          <a:p>
            <a:pPr eaLnBrk="1" hangingPunct="1">
              <a:buFont typeface="Arial" charset="0"/>
              <a:buChar char="•"/>
            </a:pPr>
            <a:endParaRPr lang="en-US" altLang="en-US" sz="1050" b="1" dirty="0">
              <a:solidFill>
                <a:schemeClr val="bg1"/>
              </a:solidFill>
            </a:endParaRPr>
          </a:p>
          <a:p>
            <a:pPr eaLnBrk="1" hangingPunct="1">
              <a:buFont typeface="Arial" charset="0"/>
              <a:buChar char="•"/>
            </a:pPr>
            <a:r>
              <a:rPr lang="en-US" altLang="en-US" b="1" dirty="0">
                <a:solidFill>
                  <a:schemeClr val="bg1"/>
                </a:solidFill>
              </a:rPr>
              <a:t>Distribution of MBF’s must be done in a way that does not discriminate within the six protected classes. </a:t>
            </a:r>
          </a:p>
          <a:p>
            <a:pPr eaLnBrk="1" hangingPunct="1">
              <a:buFont typeface="Arial" charset="0"/>
              <a:buChar char="•"/>
            </a:pPr>
            <a:endParaRPr lang="en-US" altLang="en-US" sz="1050" b="1" dirty="0">
              <a:solidFill>
                <a:schemeClr val="bg1"/>
              </a:solidFill>
            </a:endParaRPr>
          </a:p>
          <a:p>
            <a:pPr eaLnBrk="1" hangingPunct="1">
              <a:buFont typeface="Arial" charset="0"/>
              <a:buChar char="•"/>
            </a:pPr>
            <a:r>
              <a:rPr lang="en-US" altLang="en-US" b="1" dirty="0">
                <a:solidFill>
                  <a:schemeClr val="bg1"/>
                </a:solidFill>
              </a:rPr>
              <a:t>Does meal service allow equal participation regardless of race, color, sex, age, national origin, or disability?</a:t>
            </a:r>
          </a:p>
          <a:p>
            <a:pPr eaLnBrk="1" hangingPunct="1">
              <a:buFont typeface="Arial" charset="0"/>
              <a:buChar char="•"/>
            </a:pPr>
            <a:endParaRPr lang="en-US" altLang="en-US" sz="2400" dirty="0"/>
          </a:p>
        </p:txBody>
      </p:sp>
      <p:sp>
        <p:nvSpPr>
          <p:cNvPr id="2" name="Text Box 4"/>
          <p:cNvSpPr txBox="1">
            <a:spLocks noChangeArrowheads="1"/>
          </p:cNvSpPr>
          <p:nvPr/>
        </p:nvSpPr>
        <p:spPr bwMode="auto">
          <a:xfrm>
            <a:off x="4114800" y="3962400"/>
            <a:ext cx="5257800" cy="2124075"/>
          </a:xfrm>
          <a:prstGeom prst="rect">
            <a:avLst/>
          </a:prstGeom>
          <a:noFill/>
          <a:ln w="9525">
            <a:noFill/>
            <a:miter lim="800000"/>
            <a:headEnd/>
            <a:tailEnd/>
          </a:ln>
          <a:effectLst/>
        </p:spPr>
        <p:txBody>
          <a:bodyPr>
            <a:spAutoFit/>
          </a:bodyPr>
          <a:lstStyle/>
          <a:p>
            <a:pPr eaLnBrk="0" hangingPunct="0">
              <a:buClr>
                <a:schemeClr val="hlink"/>
              </a:buClr>
              <a:defRPr/>
            </a:pPr>
            <a:endParaRPr lang="en-US" sz="4400" b="1" dirty="0">
              <a:effectLst>
                <a:outerShdw blurRad="38100" dist="38100" dir="2700000" algn="tl">
                  <a:srgbClr val="000000"/>
                </a:outerShdw>
              </a:effectLst>
              <a:latin typeface="Garamond" pitchFamily="18" charset="0"/>
              <a:cs typeface="+mn-cs"/>
            </a:endParaRPr>
          </a:p>
          <a:p>
            <a:pPr eaLnBrk="0" hangingPunct="0">
              <a:buClr>
                <a:schemeClr val="hlink"/>
              </a:buClr>
              <a:buFontTx/>
              <a:buChar char="•"/>
              <a:defRPr/>
            </a:pPr>
            <a:endParaRPr lang="en-US" sz="4400" b="1" dirty="0">
              <a:effectLst>
                <a:outerShdw blurRad="38100" dist="38100" dir="2700000" algn="tl">
                  <a:srgbClr val="000000"/>
                </a:outerShdw>
              </a:effectLst>
              <a:latin typeface="Garamond" pitchFamily="18" charset="0"/>
              <a:cs typeface="+mn-cs"/>
            </a:endParaRPr>
          </a:p>
          <a:p>
            <a:pPr eaLnBrk="0" hangingPunct="0">
              <a:buClr>
                <a:schemeClr val="hlink"/>
              </a:buClr>
              <a:buFontTx/>
              <a:buChar char="•"/>
              <a:defRPr/>
            </a:pPr>
            <a:endParaRPr lang="en-US" sz="4400" b="1" dirty="0">
              <a:effectLst>
                <a:outerShdw blurRad="38100" dist="38100" dir="2700000" algn="tl">
                  <a:srgbClr val="000000"/>
                </a:outerShdw>
              </a:effectLst>
              <a:latin typeface="Garamond" pitchFamily="18" charset="0"/>
              <a:cs typeface="+mn-cs"/>
            </a:endParaRPr>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3">
            <a:duotone>
              <a:schemeClr val="accent1">
                <a:shade val="45000"/>
                <a:satMod val="135000"/>
              </a:schemeClr>
              <a:prstClr val="white"/>
            </a:duotone>
          </a:blip>
          <a:srcRect/>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DFD6CB57-E05D-4F41-A33F-F816DC664E5B}" type="slidenum">
              <a:rPr lang="en-US"/>
              <a:pPr>
                <a:defRPr/>
              </a:pPr>
              <a:t>12</a:t>
            </a:fld>
            <a:endParaRPr lang="en-US"/>
          </a:p>
        </p:txBody>
      </p:sp>
      <p:sp>
        <p:nvSpPr>
          <p:cNvPr id="145410" name="Rectangle 2"/>
          <p:cNvSpPr>
            <a:spLocks noGrp="1" noChangeArrowheads="1"/>
          </p:cNvSpPr>
          <p:nvPr>
            <p:ph type="title" idx="4294967295"/>
          </p:nvPr>
        </p:nvSpPr>
        <p:spPr>
          <a:xfrm>
            <a:off x="304800" y="152400"/>
            <a:ext cx="8229600" cy="1139825"/>
          </a:xfrm>
        </p:spPr>
        <p:txBody>
          <a:bodyPr anchorCtr="0"/>
          <a:lstStyle/>
          <a:p>
            <a:pPr eaLnBrk="1" fontAlgn="auto" hangingPunct="1">
              <a:spcAft>
                <a:spcPts val="0"/>
              </a:spcAft>
              <a:defRPr/>
            </a:pPr>
            <a:r>
              <a:rPr lang="en-US" dirty="0">
                <a:solidFill>
                  <a:schemeClr val="bg1"/>
                </a:solidFill>
                <a:effectLst>
                  <a:outerShdw blurRad="38100" dist="38100" dir="2700000" algn="tl">
                    <a:srgbClr val="000000">
                      <a:alpha val="43137"/>
                    </a:srgbClr>
                  </a:outerShdw>
                </a:effectLst>
              </a:rPr>
              <a:t>Civil Rights Training</a:t>
            </a:r>
          </a:p>
        </p:txBody>
      </p:sp>
      <p:sp>
        <p:nvSpPr>
          <p:cNvPr id="13316" name="Rectangle 3"/>
          <p:cNvSpPr>
            <a:spLocks noGrp="1" noChangeArrowheads="1"/>
          </p:cNvSpPr>
          <p:nvPr>
            <p:ph type="body" idx="4294967295"/>
          </p:nvPr>
        </p:nvSpPr>
        <p:spPr>
          <a:xfrm>
            <a:off x="914400" y="1325696"/>
            <a:ext cx="7772400" cy="4530725"/>
          </a:xfrm>
        </p:spPr>
        <p:txBody>
          <a:bodyPr/>
          <a:lstStyle/>
          <a:p>
            <a:pPr eaLnBrk="1" hangingPunct="1">
              <a:buFont typeface="Wingdings" pitchFamily="2" charset="2"/>
              <a:buNone/>
            </a:pPr>
            <a:r>
              <a:rPr lang="en-US" altLang="en-US" sz="3200" b="1" dirty="0">
                <a:solidFill>
                  <a:schemeClr val="bg1"/>
                </a:solidFill>
              </a:rPr>
              <a:t>All staff should:</a:t>
            </a:r>
          </a:p>
          <a:p>
            <a:pPr eaLnBrk="1" hangingPunct="1">
              <a:buFont typeface="Wingdings" pitchFamily="2" charset="2"/>
              <a:buNone/>
            </a:pPr>
            <a:endParaRPr lang="en-US" altLang="en-US" sz="1050" b="1" dirty="0">
              <a:solidFill>
                <a:schemeClr val="bg1"/>
              </a:solidFill>
            </a:endParaRPr>
          </a:p>
          <a:p>
            <a:pPr eaLnBrk="1" hangingPunct="1">
              <a:buFont typeface="Wingdings" pitchFamily="2" charset="2"/>
              <a:buChar char="v"/>
            </a:pPr>
            <a:r>
              <a:rPr lang="en-US" altLang="en-US" sz="3200" b="1" dirty="0">
                <a:solidFill>
                  <a:schemeClr val="bg1"/>
                </a:solidFill>
              </a:rPr>
              <a:t>Receive training on compliance </a:t>
            </a:r>
            <a:r>
              <a:rPr lang="en-US" altLang="en-US" sz="3200" b="1" u="sng" dirty="0">
                <a:solidFill>
                  <a:schemeClr val="bg1"/>
                </a:solidFill>
              </a:rPr>
              <a:t>annually</a:t>
            </a:r>
          </a:p>
          <a:p>
            <a:pPr eaLnBrk="1" hangingPunct="1">
              <a:buFont typeface="Wingdings" pitchFamily="2" charset="2"/>
              <a:buChar char="v"/>
            </a:pPr>
            <a:endParaRPr lang="en-US" altLang="en-US" sz="1000" b="1" dirty="0">
              <a:solidFill>
                <a:schemeClr val="bg1"/>
              </a:solidFill>
            </a:endParaRPr>
          </a:p>
          <a:p>
            <a:pPr eaLnBrk="1" hangingPunct="1">
              <a:buFont typeface="Wingdings" pitchFamily="2" charset="2"/>
              <a:buChar char="v"/>
            </a:pPr>
            <a:r>
              <a:rPr lang="en-US" altLang="en-US" sz="3200" b="1" dirty="0">
                <a:solidFill>
                  <a:schemeClr val="bg1"/>
                </a:solidFill>
              </a:rPr>
              <a:t>Be able to identify complaints</a:t>
            </a:r>
          </a:p>
          <a:p>
            <a:pPr eaLnBrk="1" hangingPunct="1">
              <a:buFont typeface="Wingdings" pitchFamily="2" charset="2"/>
              <a:buChar char="v"/>
            </a:pPr>
            <a:endParaRPr lang="en-US" altLang="en-US" sz="1000" b="1" dirty="0">
              <a:solidFill>
                <a:schemeClr val="bg1"/>
              </a:solidFill>
            </a:endParaRPr>
          </a:p>
          <a:p>
            <a:pPr eaLnBrk="1" hangingPunct="1">
              <a:buFont typeface="Wingdings" pitchFamily="2" charset="2"/>
              <a:buChar char="v"/>
            </a:pPr>
            <a:r>
              <a:rPr lang="en-US" altLang="en-US" sz="3200" b="1" dirty="0">
                <a:solidFill>
                  <a:schemeClr val="bg1"/>
                </a:solidFill>
              </a:rPr>
              <a:t>Handle complaints in accordance with procedures</a:t>
            </a:r>
          </a:p>
          <a:p>
            <a:pPr eaLnBrk="1" hangingPunct="1">
              <a:buFont typeface="Wingdings" pitchFamily="2" charset="2"/>
              <a:buChar char="v"/>
            </a:pPr>
            <a:endParaRPr lang="en-US" altLang="en-US" sz="1000" b="1" dirty="0">
              <a:solidFill>
                <a:schemeClr val="bg1"/>
              </a:solidFill>
            </a:endParaRPr>
          </a:p>
          <a:p>
            <a:pPr eaLnBrk="1" hangingPunct="1">
              <a:buFont typeface="Wingdings" pitchFamily="2" charset="2"/>
              <a:buChar char="v"/>
            </a:pPr>
            <a:r>
              <a:rPr lang="en-US" altLang="en-US" sz="3200" b="1" dirty="0">
                <a:solidFill>
                  <a:schemeClr val="bg1"/>
                </a:solidFill>
              </a:rPr>
              <a:t>Understand basic right of individual to file complaint</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EFD1"/>
            </a:gs>
            <a:gs pos="64999">
              <a:srgbClr val="F0EBD5"/>
            </a:gs>
            <a:gs pos="100000">
              <a:srgbClr val="D1C39F"/>
            </a:gs>
          </a:gsLst>
          <a:path path="rect">
            <a:fillToRect l="100000" t="100000"/>
          </a:path>
          <a:tileRect r="-100000" b="-100000"/>
        </a:gra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391A0C5B-24F0-4344-AFE1-8AF56C43C297}" type="slidenum">
              <a:rPr lang="en-US"/>
              <a:pPr>
                <a:defRPr/>
              </a:pPr>
              <a:t>13</a:t>
            </a:fld>
            <a:endParaRPr lang="en-US"/>
          </a:p>
        </p:txBody>
      </p:sp>
      <p:sp>
        <p:nvSpPr>
          <p:cNvPr id="11266" name="Rectangle 2"/>
          <p:cNvSpPr>
            <a:spLocks noGrp="1" noChangeArrowheads="1"/>
          </p:cNvSpPr>
          <p:nvPr>
            <p:ph type="title" idx="4294967295"/>
          </p:nvPr>
        </p:nvSpPr>
        <p:spPr>
          <a:xfrm>
            <a:off x="533400" y="457200"/>
            <a:ext cx="8229600" cy="1139825"/>
          </a:xfrm>
          <a:ln w="57150">
            <a:solidFill>
              <a:schemeClr val="tx1"/>
            </a:solidFill>
            <a:miter lim="800000"/>
            <a:headEnd/>
            <a:tailEnd/>
          </a:ln>
        </p:spPr>
        <p:txBody>
          <a:bodyPr anchorCtr="0">
            <a:normAutofit fontScale="90000"/>
          </a:bodyPr>
          <a:lstStyle/>
          <a:p>
            <a:pPr eaLnBrk="1" fontAlgn="auto" hangingPunct="1">
              <a:spcAft>
                <a:spcPts val="0"/>
              </a:spcAft>
              <a:defRPr/>
            </a:pPr>
            <a:r>
              <a:rPr lang="en-US" sz="4000" dirty="0">
                <a:solidFill>
                  <a:schemeClr val="bg1"/>
                </a:solidFill>
                <a:effectLst/>
              </a:rPr>
              <a:t>CNPs have six </a:t>
            </a:r>
            <a:br>
              <a:rPr lang="en-US" sz="4000" dirty="0">
                <a:solidFill>
                  <a:schemeClr val="bg1"/>
                </a:solidFill>
                <a:effectLst/>
              </a:rPr>
            </a:br>
            <a:r>
              <a:rPr lang="en-US" sz="4000" dirty="0">
                <a:solidFill>
                  <a:schemeClr val="bg1"/>
                </a:solidFill>
                <a:effectLst/>
              </a:rPr>
              <a:t>“Protected</a:t>
            </a:r>
            <a:r>
              <a:rPr lang="en-US" sz="4000" i="1" dirty="0">
                <a:solidFill>
                  <a:schemeClr val="bg1"/>
                </a:solidFill>
                <a:effectLst/>
              </a:rPr>
              <a:t> </a:t>
            </a:r>
            <a:r>
              <a:rPr lang="en-US" sz="4000" dirty="0">
                <a:solidFill>
                  <a:schemeClr val="bg1"/>
                </a:solidFill>
                <a:effectLst/>
              </a:rPr>
              <a:t>Classes”</a:t>
            </a:r>
          </a:p>
        </p:txBody>
      </p:sp>
      <p:sp>
        <p:nvSpPr>
          <p:cNvPr id="14340" name="Rectangle 3"/>
          <p:cNvSpPr>
            <a:spLocks noGrp="1" noChangeArrowheads="1"/>
          </p:cNvSpPr>
          <p:nvPr>
            <p:ph type="body" idx="4294967295"/>
          </p:nvPr>
        </p:nvSpPr>
        <p:spPr>
          <a:xfrm>
            <a:off x="533400" y="1828800"/>
            <a:ext cx="7162800" cy="4530725"/>
          </a:xfrm>
        </p:spPr>
        <p:txBody>
          <a:bodyPr/>
          <a:lstStyle/>
          <a:p>
            <a:pPr eaLnBrk="1" hangingPunct="1">
              <a:buFont typeface="Wingdings" pitchFamily="2" charset="2"/>
              <a:buChar char="v"/>
            </a:pPr>
            <a:r>
              <a:rPr lang="en-US" altLang="en-US" sz="4000" b="1" dirty="0">
                <a:solidFill>
                  <a:schemeClr val="bg1"/>
                </a:solidFill>
              </a:rPr>
              <a:t>Race</a:t>
            </a:r>
          </a:p>
          <a:p>
            <a:pPr eaLnBrk="1" hangingPunct="1">
              <a:buFont typeface="Wingdings" pitchFamily="2" charset="2"/>
              <a:buChar char="v"/>
            </a:pPr>
            <a:r>
              <a:rPr lang="en-US" altLang="en-US" sz="4000" b="1" dirty="0">
                <a:solidFill>
                  <a:schemeClr val="bg1"/>
                </a:solidFill>
              </a:rPr>
              <a:t>Color</a:t>
            </a:r>
          </a:p>
          <a:p>
            <a:pPr eaLnBrk="1" hangingPunct="1">
              <a:buFont typeface="Wingdings" pitchFamily="2" charset="2"/>
              <a:buChar char="v"/>
            </a:pPr>
            <a:r>
              <a:rPr lang="en-US" altLang="en-US" sz="4000" b="1" dirty="0">
                <a:solidFill>
                  <a:schemeClr val="bg1"/>
                </a:solidFill>
              </a:rPr>
              <a:t>Sex </a:t>
            </a:r>
            <a:r>
              <a:rPr lang="en-US" altLang="en-US" b="1" dirty="0">
                <a:solidFill>
                  <a:schemeClr val="bg1"/>
                </a:solidFill>
              </a:rPr>
              <a:t>(including gender identity and sexual orientation)</a:t>
            </a:r>
            <a:endParaRPr lang="en-US" altLang="en-US" sz="4000" b="1" dirty="0">
              <a:solidFill>
                <a:schemeClr val="bg1"/>
              </a:solidFill>
            </a:endParaRPr>
          </a:p>
          <a:p>
            <a:pPr eaLnBrk="1" hangingPunct="1">
              <a:buFont typeface="Wingdings" pitchFamily="2" charset="2"/>
              <a:buChar char="v"/>
            </a:pPr>
            <a:r>
              <a:rPr lang="en-US" altLang="en-US" sz="4000" b="1" dirty="0">
                <a:solidFill>
                  <a:schemeClr val="bg1"/>
                </a:solidFill>
              </a:rPr>
              <a:t>Age</a:t>
            </a:r>
          </a:p>
          <a:p>
            <a:pPr eaLnBrk="1" hangingPunct="1">
              <a:buFont typeface="Wingdings" pitchFamily="2" charset="2"/>
              <a:buChar char="v"/>
            </a:pPr>
            <a:r>
              <a:rPr lang="en-US" altLang="en-US" sz="4000" b="1" dirty="0">
                <a:solidFill>
                  <a:schemeClr val="bg1"/>
                </a:solidFill>
              </a:rPr>
              <a:t>National Origin</a:t>
            </a:r>
          </a:p>
          <a:p>
            <a:pPr eaLnBrk="1" hangingPunct="1">
              <a:buFont typeface="Wingdings" pitchFamily="2" charset="2"/>
              <a:buChar char="v"/>
            </a:pPr>
            <a:r>
              <a:rPr lang="en-US" altLang="en-US" sz="4000" b="1" dirty="0">
                <a:solidFill>
                  <a:schemeClr val="bg1"/>
                </a:solidFill>
              </a:rPr>
              <a:t>Disability</a:t>
            </a:r>
          </a:p>
        </p:txBody>
      </p:sp>
      <p:pic>
        <p:nvPicPr>
          <p:cNvPr id="1027" name="Picture 3" descr="C:\Users\efong\AppData\Local\Microsoft\Windows\Temporary Internet Files\Content.IE5\Y3HPAHB1\bill[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4006078"/>
            <a:ext cx="2133600" cy="248443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3">
            <a:duotone>
              <a:schemeClr val="accent3">
                <a:shade val="45000"/>
                <a:satMod val="135000"/>
              </a:schemeClr>
              <a:prstClr val="white"/>
            </a:duotone>
          </a:blip>
          <a:srcRect/>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7916FF2E-BAD1-4E4F-B806-F353F26DCC56}" type="slidenum">
              <a:rPr lang="en-US"/>
              <a:pPr>
                <a:defRPr/>
              </a:pPr>
              <a:t>14</a:t>
            </a:fld>
            <a:endParaRPr lang="en-US"/>
          </a:p>
        </p:txBody>
      </p:sp>
      <p:sp>
        <p:nvSpPr>
          <p:cNvPr id="182274" name="Rectangle 2"/>
          <p:cNvSpPr>
            <a:spLocks noGrp="1" noChangeArrowheads="1"/>
          </p:cNvSpPr>
          <p:nvPr>
            <p:ph type="title" idx="4294967295"/>
          </p:nvPr>
        </p:nvSpPr>
        <p:spPr>
          <a:xfrm>
            <a:off x="228600" y="304800"/>
            <a:ext cx="8229600" cy="1139825"/>
          </a:xfrm>
        </p:spPr>
        <p:txBody>
          <a:bodyPr anchorCtr="0">
            <a:normAutofit/>
          </a:bodyPr>
          <a:lstStyle/>
          <a:p>
            <a:pPr eaLnBrk="1" fontAlgn="auto" hangingPunct="1">
              <a:spcAft>
                <a:spcPts val="0"/>
              </a:spcAft>
              <a:defRPr/>
            </a:pPr>
            <a:r>
              <a:rPr lang="en-US" sz="4800" dirty="0">
                <a:solidFill>
                  <a:schemeClr val="bg1"/>
                </a:solidFill>
              </a:rPr>
              <a:t>Assurances</a:t>
            </a:r>
          </a:p>
        </p:txBody>
      </p:sp>
      <p:sp>
        <p:nvSpPr>
          <p:cNvPr id="15364" name="Rectangle 3"/>
          <p:cNvSpPr>
            <a:spLocks noGrp="1" noChangeArrowheads="1"/>
          </p:cNvSpPr>
          <p:nvPr>
            <p:ph type="body" idx="4294967295"/>
          </p:nvPr>
        </p:nvSpPr>
        <p:spPr>
          <a:xfrm>
            <a:off x="533400" y="1524000"/>
            <a:ext cx="7772400" cy="3810000"/>
          </a:xfrm>
        </p:spPr>
        <p:txBody>
          <a:bodyPr/>
          <a:lstStyle/>
          <a:p>
            <a:pPr eaLnBrk="1" hangingPunct="1">
              <a:buFont typeface="Wingdings" pitchFamily="2" charset="2"/>
              <a:buChar char="v"/>
            </a:pPr>
            <a:r>
              <a:rPr lang="en-US" altLang="en-US" b="1" dirty="0">
                <a:solidFill>
                  <a:schemeClr val="bg1"/>
                </a:solidFill>
              </a:rPr>
              <a:t>To qualify for Federal assistance</a:t>
            </a:r>
            <a:r>
              <a:rPr lang="en-US" altLang="en-US" dirty="0">
                <a:solidFill>
                  <a:schemeClr val="bg1"/>
                </a:solidFill>
              </a:rPr>
              <a:t>, the Institution must provide written assurance that CNP will operate in compliance with all nondiscrimination laws, regulations, instructions, policies, and guidelines. </a:t>
            </a:r>
          </a:p>
          <a:p>
            <a:pPr marL="136525" indent="0" eaLnBrk="1" hangingPunct="1">
              <a:buNone/>
            </a:pPr>
            <a:endParaRPr lang="en-US" altLang="en-US" dirty="0"/>
          </a:p>
          <a:p>
            <a:pPr eaLnBrk="1" hangingPunct="1">
              <a:buFont typeface="Wingdings" pitchFamily="2" charset="2"/>
              <a:buChar char="v"/>
            </a:pPr>
            <a:r>
              <a:rPr lang="en-US" altLang="en-US" dirty="0">
                <a:solidFill>
                  <a:schemeClr val="bg1"/>
                </a:solidFill>
              </a:rPr>
              <a:t>Covered in “Agreement Between the Institution and the Department of Education, Hawaii Child Nutrition Programs”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3">
            <a:duotone>
              <a:prstClr val="black"/>
              <a:schemeClr val="accent3">
                <a:tint val="45000"/>
                <a:satMod val="400000"/>
              </a:schemeClr>
            </a:duotone>
          </a:blip>
          <a:srcRect/>
          <a:stretch>
            <a:fillRect/>
          </a:stretch>
        </a:blipFill>
        <a:effectLst/>
      </p:bgPr>
    </p:bg>
    <p:spTree>
      <p:nvGrpSpPr>
        <p:cNvPr id="1" name=""/>
        <p:cNvGrpSpPr/>
        <p:nvPr/>
      </p:nvGrpSpPr>
      <p:grpSpPr>
        <a:xfrm>
          <a:off x="0" y="0"/>
          <a:ext cx="0" cy="0"/>
          <a:chOff x="0" y="0"/>
          <a:chExt cx="0" cy="0"/>
        </a:xfrm>
      </p:grpSpPr>
      <p:sp>
        <p:nvSpPr>
          <p:cNvPr id="5" name="Slide Number Placeholder 3"/>
          <p:cNvSpPr>
            <a:spLocks noGrp="1"/>
          </p:cNvSpPr>
          <p:nvPr>
            <p:ph type="sldNum" sz="quarter" idx="12"/>
          </p:nvPr>
        </p:nvSpPr>
        <p:spPr/>
        <p:txBody>
          <a:bodyPr/>
          <a:lstStyle/>
          <a:p>
            <a:pPr>
              <a:defRPr/>
            </a:pPr>
            <a:fld id="{6A87FEE1-6DCC-4F70-88D2-D3BAE7D41D46}" type="slidenum">
              <a:rPr lang="en-US"/>
              <a:pPr>
                <a:defRPr/>
              </a:pPr>
              <a:t>15</a:t>
            </a:fld>
            <a:endParaRPr lang="en-US"/>
          </a:p>
        </p:txBody>
      </p:sp>
      <p:sp>
        <p:nvSpPr>
          <p:cNvPr id="27650" name="Rectangle 2"/>
          <p:cNvSpPr>
            <a:spLocks noGrp="1" noChangeArrowheads="1"/>
          </p:cNvSpPr>
          <p:nvPr>
            <p:ph type="title" idx="4294967295"/>
          </p:nvPr>
        </p:nvSpPr>
        <p:spPr>
          <a:xfrm>
            <a:off x="423705" y="304800"/>
            <a:ext cx="8229600" cy="1139825"/>
          </a:xfrm>
        </p:spPr>
        <p:txBody>
          <a:bodyPr anchorCtr="0"/>
          <a:lstStyle/>
          <a:p>
            <a:pPr eaLnBrk="1" fontAlgn="auto" hangingPunct="1">
              <a:spcAft>
                <a:spcPts val="0"/>
              </a:spcAft>
              <a:defRPr/>
            </a:pPr>
            <a:r>
              <a:rPr lang="en-US" sz="6000" dirty="0">
                <a:solidFill>
                  <a:schemeClr val="bg1"/>
                </a:solidFill>
              </a:rPr>
              <a:t>“And Justice For All”</a:t>
            </a:r>
          </a:p>
        </p:txBody>
      </p:sp>
      <p:sp>
        <p:nvSpPr>
          <p:cNvPr id="16388" name="Rectangle 3"/>
          <p:cNvSpPr>
            <a:spLocks noGrp="1" noChangeArrowheads="1"/>
          </p:cNvSpPr>
          <p:nvPr>
            <p:ph type="body" idx="4294967295"/>
          </p:nvPr>
        </p:nvSpPr>
        <p:spPr>
          <a:xfrm>
            <a:off x="4114800" y="1752600"/>
            <a:ext cx="4648200" cy="5029200"/>
          </a:xfrm>
        </p:spPr>
        <p:txBody>
          <a:bodyPr/>
          <a:lstStyle/>
          <a:p>
            <a:pPr marL="136525" indent="0" eaLnBrk="1" hangingPunct="1">
              <a:buNone/>
            </a:pPr>
            <a:r>
              <a:rPr lang="en-US" altLang="en-US" sz="3600" b="1" dirty="0">
                <a:solidFill>
                  <a:schemeClr val="bg1"/>
                </a:solidFill>
              </a:rPr>
              <a:t>Poster must be displayed in  prominent areas where participants and potential participants will be able to view it. </a:t>
            </a:r>
          </a:p>
        </p:txBody>
      </p:sp>
      <p:pic>
        <p:nvPicPr>
          <p:cNvPr id="2" name="Picture 2" descr="https://squaremeals.org/Portals/8/12_9_19%20AJFAgreen508%20from%20USDA%20Website.jpg">
            <a:extLst>
              <a:ext uri="{FF2B5EF4-FFF2-40B4-BE49-F238E27FC236}">
                <a16:creationId xmlns:a16="http://schemas.microsoft.com/office/drawing/2014/main" id="{4D598BAE-B0C5-4DAD-8565-D7EF51CE46F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0716" y="1527667"/>
            <a:ext cx="3471704" cy="491513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400" dirty="0">
                <a:solidFill>
                  <a:schemeClr val="bg1"/>
                </a:solidFill>
              </a:rPr>
              <a:t>Nondiscrimination Statement  Long Version (part 1)</a:t>
            </a:r>
            <a:endParaRPr lang="en-US" dirty="0">
              <a:solidFill>
                <a:schemeClr val="bg1"/>
              </a:solidFill>
            </a:endParaRPr>
          </a:p>
        </p:txBody>
      </p:sp>
      <p:sp>
        <p:nvSpPr>
          <p:cNvPr id="3" name="Content Placeholder 2"/>
          <p:cNvSpPr>
            <a:spLocks noGrp="1"/>
          </p:cNvSpPr>
          <p:nvPr>
            <p:ph idx="1"/>
          </p:nvPr>
        </p:nvSpPr>
        <p:spPr/>
        <p:txBody>
          <a:bodyPr/>
          <a:lstStyle/>
          <a:p>
            <a:pPr marL="136525" indent="0">
              <a:buNone/>
            </a:pPr>
            <a:r>
              <a:rPr lang="en-US" sz="3200" b="1" dirty="0">
                <a:solidFill>
                  <a:schemeClr val="bg1"/>
                </a:solidFill>
              </a:rPr>
              <a:t>In accordance with federal civil rights law and U.S. Department of Agriculture (USDA) civil rights regulations and policies, this institution is prohibited from discriminating on the basis of race, color, national origin, sex (including gender identity and sexual orientation), disability, age, or reprisal or retaliation for prior civil rights activity.</a:t>
            </a:r>
          </a:p>
          <a:p>
            <a:pPr marL="136525" indent="0">
              <a:buNone/>
            </a:pPr>
            <a:endParaRPr lang="en-US" dirty="0">
              <a:solidFill>
                <a:schemeClr val="bg1"/>
              </a:solidFill>
            </a:endParaRPr>
          </a:p>
        </p:txBody>
      </p:sp>
      <p:sp>
        <p:nvSpPr>
          <p:cNvPr id="4" name="Slide Number Placeholder 3"/>
          <p:cNvSpPr>
            <a:spLocks noGrp="1"/>
          </p:cNvSpPr>
          <p:nvPr>
            <p:ph type="sldNum" sz="quarter" idx="12"/>
          </p:nvPr>
        </p:nvSpPr>
        <p:spPr/>
        <p:txBody>
          <a:bodyPr/>
          <a:lstStyle/>
          <a:p>
            <a:pPr>
              <a:defRPr/>
            </a:pPr>
            <a:fld id="{CA7CA717-C5B3-40DC-B8BC-D0E73CD4E1F7}" type="slidenum">
              <a:rPr lang="en-US" smtClean="0"/>
              <a:pPr>
                <a:defRPr/>
              </a:pPr>
              <a:t>16</a:t>
            </a:fld>
            <a:endParaRPr lang="en-US"/>
          </a:p>
        </p:txBody>
      </p:sp>
    </p:spTree>
    <p:extLst>
      <p:ext uri="{BB962C8B-B14F-4D97-AF65-F5344CB8AC3E}">
        <p14:creationId xmlns:p14="http://schemas.microsoft.com/office/powerpoint/2010/main" val="8081479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a:solidFill>
                  <a:schemeClr val="bg1"/>
                </a:solidFill>
              </a:rPr>
              <a:t>Nondiscrimination Statement  Long Version (part 2)</a:t>
            </a:r>
          </a:p>
        </p:txBody>
      </p:sp>
      <p:sp>
        <p:nvSpPr>
          <p:cNvPr id="3" name="Content Placeholder 2"/>
          <p:cNvSpPr>
            <a:spLocks noGrp="1"/>
          </p:cNvSpPr>
          <p:nvPr>
            <p:ph idx="1"/>
          </p:nvPr>
        </p:nvSpPr>
        <p:spPr/>
        <p:txBody>
          <a:bodyPr/>
          <a:lstStyle/>
          <a:p>
            <a:pPr marL="136525" indent="0">
              <a:buNone/>
            </a:pPr>
            <a:r>
              <a:rPr lang="en-US" b="1" dirty="0">
                <a:solidFill>
                  <a:schemeClr val="bg1"/>
                </a:solidFill>
              </a:rPr>
              <a:t>Program information may be made available in languages other than English. Persons with disabilities who require alternative means of communication to obtain program information (e.g., Braille, large print, audiotape, American Sign Language), should contact the responsible state or local agency that administers the program or USDA’s TARGET Center at (202) 720-2600 (voice and TTY) or contact USDA through the Federal Relay Service at (800) 877-8339.</a:t>
            </a:r>
          </a:p>
        </p:txBody>
      </p:sp>
      <p:sp>
        <p:nvSpPr>
          <p:cNvPr id="4" name="Slide Number Placeholder 3"/>
          <p:cNvSpPr>
            <a:spLocks noGrp="1"/>
          </p:cNvSpPr>
          <p:nvPr>
            <p:ph type="sldNum" sz="quarter" idx="12"/>
          </p:nvPr>
        </p:nvSpPr>
        <p:spPr/>
        <p:txBody>
          <a:bodyPr/>
          <a:lstStyle/>
          <a:p>
            <a:pPr>
              <a:defRPr/>
            </a:pPr>
            <a:fld id="{CA7CA717-C5B3-40DC-B8BC-D0E73CD4E1F7}" type="slidenum">
              <a:rPr lang="en-US" smtClean="0"/>
              <a:pPr>
                <a:defRPr/>
              </a:pPr>
              <a:t>17</a:t>
            </a:fld>
            <a:endParaRPr lang="en-US"/>
          </a:p>
        </p:txBody>
      </p:sp>
    </p:spTree>
    <p:extLst>
      <p:ext uri="{BB962C8B-B14F-4D97-AF65-F5344CB8AC3E}">
        <p14:creationId xmlns:p14="http://schemas.microsoft.com/office/powerpoint/2010/main" val="32115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a:solidFill>
                  <a:schemeClr val="bg1"/>
                </a:solidFill>
              </a:rPr>
              <a:t>Nondiscrimination Statement  Long Version (part 3)</a:t>
            </a:r>
          </a:p>
        </p:txBody>
      </p:sp>
      <p:sp>
        <p:nvSpPr>
          <p:cNvPr id="3" name="Content Placeholder 2"/>
          <p:cNvSpPr>
            <a:spLocks noGrp="1"/>
          </p:cNvSpPr>
          <p:nvPr>
            <p:ph idx="1"/>
          </p:nvPr>
        </p:nvSpPr>
        <p:spPr>
          <a:xfrm>
            <a:off x="381000" y="1600200"/>
            <a:ext cx="8229600" cy="4708525"/>
          </a:xfrm>
        </p:spPr>
        <p:txBody>
          <a:bodyPr/>
          <a:lstStyle/>
          <a:p>
            <a:pPr marL="136525" indent="0">
              <a:buNone/>
            </a:pPr>
            <a:r>
              <a:rPr lang="en-US" sz="3200" b="1" dirty="0">
                <a:solidFill>
                  <a:schemeClr val="bg1"/>
                </a:solidFill>
              </a:rPr>
              <a:t>To file a program discrimination complaint, a Complainant should complete a Form AD-3027, USDA Program Discrimination Complaint Form which can be obtained online at:</a:t>
            </a:r>
            <a:r>
              <a:rPr lang="en-US" sz="3200" dirty="0"/>
              <a:t> </a:t>
            </a:r>
            <a:r>
              <a:rPr lang="en-US" sz="3200" u="sng" dirty="0">
                <a:hlinkClick r:id="rId3"/>
              </a:rPr>
              <a:t>https://www.usda.gov/sites/default/files/documents/USDA-OASCR%20P-Complaint-Form-0508-0002-508-11-28-17Fax2Mail.pdf</a:t>
            </a:r>
            <a:r>
              <a:rPr lang="en-US" dirty="0">
                <a:solidFill>
                  <a:schemeClr val="bg1"/>
                </a:solidFill>
              </a:rPr>
              <a:t> </a:t>
            </a:r>
          </a:p>
        </p:txBody>
      </p:sp>
      <p:sp>
        <p:nvSpPr>
          <p:cNvPr id="4" name="Slide Number Placeholder 3"/>
          <p:cNvSpPr>
            <a:spLocks noGrp="1"/>
          </p:cNvSpPr>
          <p:nvPr>
            <p:ph type="sldNum" sz="quarter" idx="12"/>
          </p:nvPr>
        </p:nvSpPr>
        <p:spPr/>
        <p:txBody>
          <a:bodyPr/>
          <a:lstStyle/>
          <a:p>
            <a:pPr>
              <a:defRPr/>
            </a:pPr>
            <a:fld id="{CA7CA717-C5B3-40DC-B8BC-D0E73CD4E1F7}" type="slidenum">
              <a:rPr lang="en-US" smtClean="0"/>
              <a:pPr>
                <a:defRPr/>
              </a:pPr>
              <a:t>18</a:t>
            </a:fld>
            <a:endParaRPr lang="en-US"/>
          </a:p>
        </p:txBody>
      </p:sp>
    </p:spTree>
    <p:extLst>
      <p:ext uri="{BB962C8B-B14F-4D97-AF65-F5344CB8AC3E}">
        <p14:creationId xmlns:p14="http://schemas.microsoft.com/office/powerpoint/2010/main" val="21099476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a:solidFill>
                  <a:schemeClr val="bg1"/>
                </a:solidFill>
              </a:rPr>
              <a:t>Nondiscrimination Statement  Long Version (part 4)</a:t>
            </a:r>
          </a:p>
        </p:txBody>
      </p:sp>
      <p:sp>
        <p:nvSpPr>
          <p:cNvPr id="3" name="Content Placeholder 2"/>
          <p:cNvSpPr>
            <a:spLocks noGrp="1"/>
          </p:cNvSpPr>
          <p:nvPr>
            <p:ph idx="1"/>
          </p:nvPr>
        </p:nvSpPr>
        <p:spPr>
          <a:xfrm>
            <a:off x="381000" y="1600200"/>
            <a:ext cx="8229600" cy="4708525"/>
          </a:xfrm>
        </p:spPr>
        <p:txBody>
          <a:bodyPr/>
          <a:lstStyle/>
          <a:p>
            <a:pPr marL="136525" indent="0">
              <a:buNone/>
            </a:pPr>
            <a:r>
              <a:rPr lang="en-US" sz="3100" b="1" dirty="0">
                <a:solidFill>
                  <a:schemeClr val="bg1"/>
                </a:solidFill>
              </a:rPr>
              <a:t>Call (866) 632-9992, or Write a letter addressed to USDA. The letter must contain the complainant’s name, address, telephone number, and a written description of the alleged discriminatory action in sufficient detail to inform the Assistant Secretary for Civil Rights (ASCR) about the nature and date of an alleged civil rights violation. The completed AD-3027 form or letter must be submitted to USDA by:</a:t>
            </a:r>
          </a:p>
        </p:txBody>
      </p:sp>
      <p:sp>
        <p:nvSpPr>
          <p:cNvPr id="4" name="Slide Number Placeholder 3"/>
          <p:cNvSpPr>
            <a:spLocks noGrp="1"/>
          </p:cNvSpPr>
          <p:nvPr>
            <p:ph type="sldNum" sz="quarter" idx="12"/>
          </p:nvPr>
        </p:nvSpPr>
        <p:spPr/>
        <p:txBody>
          <a:bodyPr/>
          <a:lstStyle/>
          <a:p>
            <a:pPr>
              <a:defRPr/>
            </a:pPr>
            <a:fld id="{CA7CA717-C5B3-40DC-B8BC-D0E73CD4E1F7}" type="slidenum">
              <a:rPr lang="en-US" smtClean="0"/>
              <a:pPr>
                <a:defRPr/>
              </a:pPr>
              <a:t>19</a:t>
            </a:fld>
            <a:endParaRPr lang="en-US"/>
          </a:p>
        </p:txBody>
      </p:sp>
    </p:spTree>
    <p:extLst>
      <p:ext uri="{BB962C8B-B14F-4D97-AF65-F5344CB8AC3E}">
        <p14:creationId xmlns:p14="http://schemas.microsoft.com/office/powerpoint/2010/main" val="2978826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65800">
              <a:srgbClr val="BED3EC"/>
            </a:gs>
            <a:gs pos="80000">
              <a:srgbClr val="85C2FF"/>
            </a:gs>
            <a:gs pos="32000">
              <a:srgbClr val="C4D6EB"/>
            </a:gs>
            <a:gs pos="100000">
              <a:srgbClr val="FFEBFA"/>
            </a:gs>
          </a:gsLst>
          <a:path path="circle">
            <a:fillToRect l="100000" t="100000"/>
          </a:path>
        </a:gradFill>
        <a:effectLst/>
      </p:bgPr>
    </p:bg>
    <p:spTree>
      <p:nvGrpSpPr>
        <p:cNvPr id="1" name=""/>
        <p:cNvGrpSpPr/>
        <p:nvPr/>
      </p:nvGrpSpPr>
      <p:grpSpPr>
        <a:xfrm>
          <a:off x="0" y="0"/>
          <a:ext cx="0" cy="0"/>
          <a:chOff x="0" y="0"/>
          <a:chExt cx="0" cy="0"/>
        </a:xfrm>
      </p:grpSpPr>
      <p:sp>
        <p:nvSpPr>
          <p:cNvPr id="3" name="Slide Number Placeholder 3"/>
          <p:cNvSpPr>
            <a:spLocks noGrp="1"/>
          </p:cNvSpPr>
          <p:nvPr>
            <p:ph type="sldNum" sz="quarter" idx="12"/>
          </p:nvPr>
        </p:nvSpPr>
        <p:spPr/>
        <p:txBody>
          <a:bodyPr/>
          <a:lstStyle/>
          <a:p>
            <a:pPr>
              <a:defRPr/>
            </a:pPr>
            <a:fld id="{77D4932D-38FF-41FF-A811-0C6E321A2E03}" type="slidenum">
              <a:rPr lang="en-US"/>
              <a:pPr>
                <a:defRPr/>
              </a:pPr>
              <a:t>2</a:t>
            </a:fld>
            <a:endParaRPr lang="en-US"/>
          </a:p>
        </p:txBody>
      </p:sp>
      <p:sp>
        <p:nvSpPr>
          <p:cNvPr id="7171" name="Rectangle 3"/>
          <p:cNvSpPr>
            <a:spLocks noGrp="1" noChangeArrowheads="1"/>
          </p:cNvSpPr>
          <p:nvPr>
            <p:ph type="body" idx="4294967295"/>
          </p:nvPr>
        </p:nvSpPr>
        <p:spPr>
          <a:xfrm>
            <a:off x="381000" y="990600"/>
            <a:ext cx="8229600" cy="4530725"/>
          </a:xfrm>
        </p:spPr>
        <p:txBody>
          <a:bodyPr>
            <a:normAutofit/>
          </a:bodyPr>
          <a:lstStyle/>
          <a:p>
            <a:pPr marL="548640" indent="-411480" algn="ctr" eaLnBrk="1" fontAlgn="auto" hangingPunct="1">
              <a:spcAft>
                <a:spcPts val="0"/>
              </a:spcAft>
              <a:buClr>
                <a:schemeClr val="tx1">
                  <a:shade val="95000"/>
                </a:schemeClr>
              </a:buClr>
              <a:buFont typeface="Wingdings" pitchFamily="2" charset="2"/>
              <a:buNone/>
              <a:defRPr/>
            </a:pPr>
            <a:r>
              <a:rPr lang="en-US" sz="7200" b="1" dirty="0">
                <a:solidFill>
                  <a:schemeClr val="bg1"/>
                </a:solidFill>
              </a:rPr>
              <a:t>What are </a:t>
            </a:r>
          </a:p>
          <a:p>
            <a:pPr marL="548640" indent="-411480" algn="ctr" eaLnBrk="1" fontAlgn="auto" hangingPunct="1">
              <a:spcAft>
                <a:spcPts val="0"/>
              </a:spcAft>
              <a:buClr>
                <a:schemeClr val="tx1">
                  <a:shade val="95000"/>
                </a:schemeClr>
              </a:buClr>
              <a:buFont typeface="Wingdings" pitchFamily="2" charset="2"/>
              <a:buNone/>
              <a:defRPr/>
            </a:pPr>
            <a:r>
              <a:rPr lang="en-US" sz="7200" b="1" dirty="0">
                <a:solidFill>
                  <a:schemeClr val="bg1"/>
                </a:solidFill>
              </a:rPr>
              <a:t>Civil Rights?</a:t>
            </a:r>
          </a:p>
        </p:txBody>
      </p:sp>
      <p:pic>
        <p:nvPicPr>
          <p:cNvPr id="1033" name="Picture 9" descr="C:\Users\efong\AppData\Local\Microsoft\Windows\Temporary Internet Files\Content.IE5\15SS0RLI\Equality_by_celsojunior[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83795" y="3581400"/>
            <a:ext cx="6019800" cy="281940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a:solidFill>
                  <a:schemeClr val="bg1"/>
                </a:solidFill>
              </a:rPr>
              <a:t>Nondiscrimination Statement  Long Version (part 5)</a:t>
            </a:r>
          </a:p>
        </p:txBody>
      </p:sp>
      <p:sp>
        <p:nvSpPr>
          <p:cNvPr id="3" name="Content Placeholder 2"/>
          <p:cNvSpPr>
            <a:spLocks noGrp="1"/>
          </p:cNvSpPr>
          <p:nvPr>
            <p:ph idx="1"/>
          </p:nvPr>
        </p:nvSpPr>
        <p:spPr>
          <a:xfrm>
            <a:off x="381000" y="1600200"/>
            <a:ext cx="8229600" cy="4708525"/>
          </a:xfrm>
        </p:spPr>
        <p:txBody>
          <a:bodyPr/>
          <a:lstStyle/>
          <a:p>
            <a:pPr marL="136525" lvl="0" indent="0">
              <a:buNone/>
            </a:pPr>
            <a:r>
              <a:rPr lang="en-US" b="1" dirty="0">
                <a:solidFill>
                  <a:schemeClr val="bg1"/>
                </a:solidFill>
              </a:rPr>
              <a:t>mail:</a:t>
            </a:r>
            <a:br>
              <a:rPr lang="en-US" b="1" dirty="0">
                <a:solidFill>
                  <a:schemeClr val="bg1"/>
                </a:solidFill>
              </a:rPr>
            </a:br>
            <a:r>
              <a:rPr lang="en-US" b="1" dirty="0">
                <a:solidFill>
                  <a:schemeClr val="bg1"/>
                </a:solidFill>
              </a:rPr>
              <a:t>U.S. Department of Agriculture</a:t>
            </a:r>
            <a:br>
              <a:rPr lang="en-US" b="1" dirty="0">
                <a:solidFill>
                  <a:schemeClr val="bg1"/>
                </a:solidFill>
              </a:rPr>
            </a:br>
            <a:r>
              <a:rPr lang="en-US" b="1" dirty="0">
                <a:solidFill>
                  <a:schemeClr val="bg1"/>
                </a:solidFill>
              </a:rPr>
              <a:t>Office of the Assistant Secretary for Civil Rights</a:t>
            </a:r>
            <a:br>
              <a:rPr lang="en-US" b="1" dirty="0">
                <a:solidFill>
                  <a:schemeClr val="bg1"/>
                </a:solidFill>
              </a:rPr>
            </a:br>
            <a:r>
              <a:rPr lang="en-US" b="1" dirty="0">
                <a:solidFill>
                  <a:schemeClr val="bg1"/>
                </a:solidFill>
              </a:rPr>
              <a:t>1400 Independence Avenue, SW</a:t>
            </a:r>
            <a:br>
              <a:rPr lang="en-US" b="1" dirty="0">
                <a:solidFill>
                  <a:schemeClr val="bg1"/>
                </a:solidFill>
              </a:rPr>
            </a:br>
            <a:r>
              <a:rPr lang="en-US" b="1" dirty="0">
                <a:solidFill>
                  <a:schemeClr val="bg1"/>
                </a:solidFill>
              </a:rPr>
              <a:t>Washington, D.C. 20250-9410; or</a:t>
            </a:r>
          </a:p>
          <a:p>
            <a:pPr lvl="0"/>
            <a:r>
              <a:rPr lang="en-US" b="1" dirty="0">
                <a:solidFill>
                  <a:schemeClr val="bg1"/>
                </a:solidFill>
              </a:rPr>
              <a:t>fax:</a:t>
            </a:r>
            <a:br>
              <a:rPr lang="en-US" b="1" dirty="0">
                <a:solidFill>
                  <a:schemeClr val="bg1"/>
                </a:solidFill>
              </a:rPr>
            </a:br>
            <a:r>
              <a:rPr lang="en-US" b="1" dirty="0">
                <a:solidFill>
                  <a:schemeClr val="bg1"/>
                </a:solidFill>
              </a:rPr>
              <a:t>(833) 256-1665 or (202) 690-7442; or</a:t>
            </a:r>
          </a:p>
          <a:p>
            <a:pPr lvl="0"/>
            <a:r>
              <a:rPr lang="en-US" b="1" dirty="0">
                <a:solidFill>
                  <a:schemeClr val="bg1"/>
                </a:solidFill>
              </a:rPr>
              <a:t>email:</a:t>
            </a:r>
            <a:br>
              <a:rPr lang="en-US" b="1" dirty="0">
                <a:solidFill>
                  <a:schemeClr val="bg1"/>
                </a:solidFill>
              </a:rPr>
            </a:br>
            <a:r>
              <a:rPr lang="en-US" b="1" u="sng" dirty="0">
                <a:solidFill>
                  <a:schemeClr val="bg1"/>
                </a:solidFill>
                <a:hlinkClick r:id="rId3">
                  <a:extLst>
                    <a:ext uri="{A12FA001-AC4F-418D-AE19-62706E023703}">
                      <ahyp:hlinkClr xmlns:ahyp="http://schemas.microsoft.com/office/drawing/2018/hyperlinkcolor" val="tx"/>
                    </a:ext>
                  </a:extLst>
                </a:hlinkClick>
              </a:rPr>
              <a:t>program.intake@usda.gov</a:t>
            </a:r>
            <a:endParaRPr lang="en-US" b="1" dirty="0">
              <a:solidFill>
                <a:schemeClr val="bg1"/>
              </a:solidFill>
            </a:endParaRPr>
          </a:p>
          <a:p>
            <a:r>
              <a:rPr lang="en-US" b="1" dirty="0">
                <a:solidFill>
                  <a:schemeClr val="bg1"/>
                </a:solidFill>
              </a:rPr>
              <a:t>This institution is an equal opportunity provider.</a:t>
            </a:r>
          </a:p>
          <a:p>
            <a:pPr marL="136525" indent="0">
              <a:buNone/>
            </a:pPr>
            <a:endParaRPr lang="en-US" dirty="0">
              <a:solidFill>
                <a:schemeClr val="bg1"/>
              </a:solidFill>
            </a:endParaRPr>
          </a:p>
        </p:txBody>
      </p:sp>
      <p:sp>
        <p:nvSpPr>
          <p:cNvPr id="4" name="Slide Number Placeholder 3"/>
          <p:cNvSpPr>
            <a:spLocks noGrp="1"/>
          </p:cNvSpPr>
          <p:nvPr>
            <p:ph type="sldNum" sz="quarter" idx="12"/>
          </p:nvPr>
        </p:nvSpPr>
        <p:spPr/>
        <p:txBody>
          <a:bodyPr/>
          <a:lstStyle/>
          <a:p>
            <a:pPr>
              <a:defRPr/>
            </a:pPr>
            <a:fld id="{CA7CA717-C5B3-40DC-B8BC-D0E73CD4E1F7}" type="slidenum">
              <a:rPr lang="en-US" smtClean="0"/>
              <a:pPr>
                <a:defRPr/>
              </a:pPr>
              <a:t>20</a:t>
            </a:fld>
            <a:endParaRPr lang="en-US"/>
          </a:p>
        </p:txBody>
      </p:sp>
    </p:spTree>
    <p:extLst>
      <p:ext uri="{BB962C8B-B14F-4D97-AF65-F5344CB8AC3E}">
        <p14:creationId xmlns:p14="http://schemas.microsoft.com/office/powerpoint/2010/main" val="25862917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Autofit/>
          </a:bodyPr>
          <a:lstStyle/>
          <a:p>
            <a:pPr eaLnBrk="1" fontAlgn="auto" hangingPunct="1">
              <a:spcAft>
                <a:spcPts val="0"/>
              </a:spcAft>
              <a:defRPr/>
            </a:pPr>
            <a:r>
              <a:rPr lang="en-US" sz="4000" dirty="0">
                <a:solidFill>
                  <a:schemeClr val="bg1"/>
                </a:solidFill>
              </a:rPr>
              <a:t>Nondiscrimination Statement Short Version</a:t>
            </a:r>
          </a:p>
        </p:txBody>
      </p:sp>
      <p:sp>
        <p:nvSpPr>
          <p:cNvPr id="18435" name="Content Placeholder 2"/>
          <p:cNvSpPr>
            <a:spLocks noGrp="1"/>
          </p:cNvSpPr>
          <p:nvPr>
            <p:ph idx="1"/>
          </p:nvPr>
        </p:nvSpPr>
        <p:spPr>
          <a:xfrm>
            <a:off x="533400" y="1981200"/>
            <a:ext cx="8229600" cy="3962400"/>
          </a:xfrm>
        </p:spPr>
        <p:txBody>
          <a:bodyPr/>
          <a:lstStyle/>
          <a:p>
            <a:pPr marL="136525" indent="0" eaLnBrk="1" hangingPunct="1">
              <a:buNone/>
            </a:pPr>
            <a:r>
              <a:rPr lang="en-US" altLang="en-US" sz="4400" b="1" dirty="0">
                <a:solidFill>
                  <a:schemeClr val="bg1"/>
                </a:solidFill>
              </a:rPr>
              <a:t>“This institution is an equal opportunity provider.” </a:t>
            </a:r>
            <a:endParaRPr lang="en-US" altLang="en-US" sz="2000" b="1" dirty="0">
              <a:solidFill>
                <a:schemeClr val="bg1"/>
              </a:solidFill>
            </a:endParaRPr>
          </a:p>
          <a:p>
            <a:pPr marL="136525" indent="0" eaLnBrk="1" hangingPunct="1">
              <a:buNone/>
            </a:pPr>
            <a:r>
              <a:rPr lang="en-US" altLang="en-US" dirty="0">
                <a:solidFill>
                  <a:schemeClr val="bg1"/>
                </a:solidFill>
              </a:rPr>
              <a:t>Use short version on all documents pertaining to CACFP where space is limited.</a:t>
            </a:r>
          </a:p>
          <a:p>
            <a:pPr marL="136525" indent="0" eaLnBrk="1" hangingPunct="1">
              <a:buNone/>
            </a:pPr>
            <a:r>
              <a:rPr lang="en-US" altLang="en-US" dirty="0">
                <a:solidFill>
                  <a:schemeClr val="bg1"/>
                </a:solidFill>
              </a:rPr>
              <a:t>Long version is preferred when there is allowable space.  </a:t>
            </a:r>
            <a:r>
              <a:rPr lang="en-US" altLang="en-US" dirty="0" err="1">
                <a:solidFill>
                  <a:schemeClr val="bg1"/>
                </a:solidFill>
              </a:rPr>
              <a:t>ie</a:t>
            </a:r>
            <a:r>
              <a:rPr lang="en-US" altLang="en-US" dirty="0">
                <a:solidFill>
                  <a:schemeClr val="bg1"/>
                </a:solidFill>
              </a:rPr>
              <a:t>. Family Handbooks</a:t>
            </a:r>
          </a:p>
        </p:txBody>
      </p:sp>
      <p:sp>
        <p:nvSpPr>
          <p:cNvPr id="4" name="Slide Number Placeholder 3"/>
          <p:cNvSpPr>
            <a:spLocks noGrp="1"/>
          </p:cNvSpPr>
          <p:nvPr>
            <p:ph type="sldNum" sz="quarter" idx="12"/>
          </p:nvPr>
        </p:nvSpPr>
        <p:spPr/>
        <p:txBody>
          <a:bodyPr/>
          <a:lstStyle/>
          <a:p>
            <a:pPr>
              <a:defRPr/>
            </a:pPr>
            <a:fld id="{61A21FE2-0933-4285-9338-89C2F5383CDF}" type="slidenum">
              <a:rPr lang="en-US"/>
              <a:pPr>
                <a:defRPr/>
              </a:pPr>
              <a:t>21</a:t>
            </a:fld>
            <a:endParaRPr lang="en-US"/>
          </a:p>
        </p:txBody>
      </p:sp>
      <p:pic>
        <p:nvPicPr>
          <p:cNvPr id="17410" name="Picture 2" descr="C:\Users\efong\AppData\Local\Microsoft\Windows\Temporary Internet Files\Content.IE5\1UJFGHAV\friendship-circle-clip-art[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72200" y="4953000"/>
            <a:ext cx="2161675" cy="16764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Users\efong\AppData\Local\Microsoft\Windows\Temporary Internet Files\Content.IE5\33PWUAFN\equality[1].gif">
            <a:extLst>
              <a:ext uri="{FF2B5EF4-FFF2-40B4-BE49-F238E27FC236}">
                <a16:creationId xmlns:a16="http://schemas.microsoft.com/office/drawing/2014/main" id="{3087C41B-F6E3-4E0E-AECA-B7450A2D2E1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0125" y="5461265"/>
            <a:ext cx="4667250" cy="10309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0">
          <a:blip r:embed="rId3">
            <a:duotone>
              <a:schemeClr val="accent1">
                <a:shade val="45000"/>
                <a:satMod val="135000"/>
              </a:schemeClr>
              <a:prstClr val="white"/>
            </a:duotone>
          </a:blip>
          <a:srcRect/>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482FB8DF-4FD7-4CB5-974E-5883B306DAAB}" type="slidenum">
              <a:rPr lang="en-US"/>
              <a:pPr>
                <a:defRPr/>
              </a:pPr>
              <a:t>22</a:t>
            </a:fld>
            <a:endParaRPr lang="en-US"/>
          </a:p>
        </p:txBody>
      </p:sp>
      <p:sp>
        <p:nvSpPr>
          <p:cNvPr id="135171" name="Rectangle 3"/>
          <p:cNvSpPr>
            <a:spLocks noGrp="1" noChangeArrowheads="1"/>
          </p:cNvSpPr>
          <p:nvPr>
            <p:ph type="body" idx="4294967295"/>
          </p:nvPr>
        </p:nvSpPr>
        <p:spPr>
          <a:xfrm>
            <a:off x="304800" y="778669"/>
            <a:ext cx="8382000" cy="5562600"/>
          </a:xfrm>
        </p:spPr>
        <p:txBody>
          <a:bodyPr>
            <a:normAutofit lnSpcReduction="10000"/>
          </a:bodyPr>
          <a:lstStyle/>
          <a:p>
            <a:pPr marL="548640" indent="-411480" algn="ctr" eaLnBrk="1" fontAlgn="auto" hangingPunct="1">
              <a:spcAft>
                <a:spcPts val="0"/>
              </a:spcAft>
              <a:buClr>
                <a:schemeClr val="tx1">
                  <a:shade val="95000"/>
                </a:schemeClr>
              </a:buClr>
              <a:buFont typeface="Wingdings" pitchFamily="2" charset="2"/>
              <a:buNone/>
              <a:defRPr/>
            </a:pPr>
            <a:r>
              <a:rPr lang="en-US" sz="3500" b="1" dirty="0">
                <a:solidFill>
                  <a:schemeClr val="bg1"/>
                </a:solidFill>
              </a:rPr>
              <a:t>Materials requiring nondiscrimination statement include:</a:t>
            </a:r>
            <a:r>
              <a:rPr lang="en-US" sz="2600" dirty="0">
                <a:solidFill>
                  <a:schemeClr val="bg1"/>
                </a:solidFill>
              </a:rPr>
              <a:t> </a:t>
            </a:r>
          </a:p>
          <a:p>
            <a:pPr marL="548640" indent="-411480" eaLnBrk="1" fontAlgn="auto" hangingPunct="1">
              <a:spcAft>
                <a:spcPts val="0"/>
              </a:spcAft>
              <a:buClr>
                <a:schemeClr val="tx1">
                  <a:shade val="95000"/>
                </a:schemeClr>
              </a:buClr>
              <a:buFont typeface="Wingdings" pitchFamily="2" charset="2"/>
              <a:buNone/>
              <a:defRPr/>
            </a:pPr>
            <a:r>
              <a:rPr lang="en-US" sz="2000" dirty="0"/>
              <a:t> </a:t>
            </a:r>
          </a:p>
          <a:p>
            <a:pPr marL="548640" indent="-411480" eaLnBrk="1" fontAlgn="auto" hangingPunct="1">
              <a:spcAft>
                <a:spcPts val="0"/>
              </a:spcAft>
              <a:buClr>
                <a:schemeClr val="tx1">
                  <a:shade val="95000"/>
                </a:schemeClr>
              </a:buClr>
              <a:buFont typeface="Wingdings" panose="05000000000000000000" pitchFamily="2" charset="2"/>
              <a:buChar char="v"/>
              <a:defRPr/>
            </a:pPr>
            <a:r>
              <a:rPr lang="en-US" sz="3000" dirty="0">
                <a:solidFill>
                  <a:schemeClr val="bg1"/>
                </a:solidFill>
              </a:rPr>
              <a:t>Meal Benefit Forms</a:t>
            </a:r>
          </a:p>
          <a:p>
            <a:pPr marL="548640" indent="-411480" eaLnBrk="1" fontAlgn="auto" hangingPunct="1">
              <a:spcAft>
                <a:spcPts val="0"/>
              </a:spcAft>
              <a:buClr>
                <a:schemeClr val="tx1">
                  <a:shade val="95000"/>
                </a:schemeClr>
              </a:buClr>
              <a:buFont typeface="Wingdings" panose="05000000000000000000" pitchFamily="2" charset="2"/>
              <a:buChar char="v"/>
              <a:defRPr/>
            </a:pPr>
            <a:r>
              <a:rPr lang="en-US" sz="3000" dirty="0">
                <a:solidFill>
                  <a:schemeClr val="bg1"/>
                </a:solidFill>
              </a:rPr>
              <a:t>Menus</a:t>
            </a:r>
          </a:p>
          <a:p>
            <a:pPr marL="548640" indent="-411480" eaLnBrk="1" fontAlgn="auto" hangingPunct="1">
              <a:spcAft>
                <a:spcPts val="0"/>
              </a:spcAft>
              <a:buClr>
                <a:schemeClr val="tx1">
                  <a:shade val="95000"/>
                </a:schemeClr>
              </a:buClr>
              <a:buFont typeface="Wingdings" panose="05000000000000000000" pitchFamily="2" charset="2"/>
              <a:buChar char="v"/>
              <a:defRPr/>
            </a:pPr>
            <a:r>
              <a:rPr lang="en-US" sz="3000" dirty="0">
                <a:solidFill>
                  <a:schemeClr val="bg1"/>
                </a:solidFill>
              </a:rPr>
              <a:t>Employee Handbook</a:t>
            </a:r>
          </a:p>
          <a:p>
            <a:pPr marL="548640" indent="-411480" eaLnBrk="1" fontAlgn="auto" hangingPunct="1">
              <a:spcAft>
                <a:spcPts val="0"/>
              </a:spcAft>
              <a:buClr>
                <a:schemeClr val="tx1">
                  <a:shade val="95000"/>
                </a:schemeClr>
              </a:buClr>
              <a:buFont typeface="Wingdings" panose="05000000000000000000" pitchFamily="2" charset="2"/>
              <a:buChar char="v"/>
              <a:defRPr/>
            </a:pPr>
            <a:r>
              <a:rPr lang="en-US" sz="3000" dirty="0">
                <a:solidFill>
                  <a:schemeClr val="bg1"/>
                </a:solidFill>
              </a:rPr>
              <a:t>Newsletters</a:t>
            </a:r>
          </a:p>
          <a:p>
            <a:pPr marL="548640" indent="-411480" eaLnBrk="1" fontAlgn="auto" hangingPunct="1">
              <a:spcAft>
                <a:spcPts val="0"/>
              </a:spcAft>
              <a:buClr>
                <a:schemeClr val="tx1">
                  <a:shade val="95000"/>
                </a:schemeClr>
              </a:buClr>
              <a:buFont typeface="Wingdings" panose="05000000000000000000" pitchFamily="2" charset="2"/>
              <a:buChar char="v"/>
              <a:defRPr/>
            </a:pPr>
            <a:r>
              <a:rPr lang="en-US" sz="3000" dirty="0">
                <a:solidFill>
                  <a:schemeClr val="bg1"/>
                </a:solidFill>
              </a:rPr>
              <a:t>Flyers</a:t>
            </a:r>
          </a:p>
          <a:p>
            <a:pPr marL="548640" indent="-411480" eaLnBrk="1" fontAlgn="auto" hangingPunct="1">
              <a:spcAft>
                <a:spcPts val="0"/>
              </a:spcAft>
              <a:buClr>
                <a:schemeClr val="tx1">
                  <a:shade val="95000"/>
                </a:schemeClr>
              </a:buClr>
              <a:buFont typeface="Wingdings" panose="05000000000000000000" pitchFamily="2" charset="2"/>
              <a:buChar char="v"/>
              <a:defRPr/>
            </a:pPr>
            <a:r>
              <a:rPr lang="en-US" sz="3000" dirty="0">
                <a:solidFill>
                  <a:schemeClr val="bg1"/>
                </a:solidFill>
              </a:rPr>
              <a:t>Websites</a:t>
            </a:r>
          </a:p>
          <a:p>
            <a:pPr marL="548640" indent="-411480" eaLnBrk="1" fontAlgn="auto" hangingPunct="1">
              <a:spcAft>
                <a:spcPts val="0"/>
              </a:spcAft>
              <a:buClr>
                <a:schemeClr val="tx1">
                  <a:shade val="95000"/>
                </a:schemeClr>
              </a:buClr>
              <a:buFont typeface="Wingdings" panose="05000000000000000000" pitchFamily="2" charset="2"/>
              <a:buChar char="v"/>
              <a:defRPr/>
            </a:pPr>
            <a:r>
              <a:rPr lang="en-US" sz="3000" dirty="0">
                <a:solidFill>
                  <a:schemeClr val="bg1"/>
                </a:solidFill>
              </a:rPr>
              <a:t>Brochures </a:t>
            </a:r>
          </a:p>
          <a:p>
            <a:pPr marL="548640" indent="-411480" eaLnBrk="1" fontAlgn="auto" hangingPunct="1">
              <a:spcAft>
                <a:spcPts val="0"/>
              </a:spcAft>
              <a:buClr>
                <a:schemeClr val="tx1">
                  <a:shade val="95000"/>
                </a:schemeClr>
              </a:buClr>
              <a:buFont typeface="Wingdings" panose="05000000000000000000" pitchFamily="2" charset="2"/>
              <a:buChar char="v"/>
              <a:defRPr/>
            </a:pPr>
            <a:r>
              <a:rPr lang="en-US" sz="3000" dirty="0">
                <a:solidFill>
                  <a:schemeClr val="bg1"/>
                </a:solidFill>
              </a:rPr>
              <a:t>Advertisement</a:t>
            </a:r>
            <a:r>
              <a:rPr lang="en-US" sz="2600" dirty="0">
                <a:solidFill>
                  <a:schemeClr val="bg1"/>
                </a:solidFill>
              </a:rPr>
              <a:t> </a:t>
            </a:r>
          </a:p>
          <a:p>
            <a:pPr marL="548640" indent="-411480" eaLnBrk="1" fontAlgn="auto" hangingPunct="1">
              <a:spcAft>
                <a:spcPts val="0"/>
              </a:spcAft>
              <a:buClr>
                <a:schemeClr val="tx1">
                  <a:shade val="95000"/>
                </a:schemeClr>
              </a:buClr>
              <a:buFont typeface="Wingdings 2"/>
              <a:buChar char=""/>
              <a:defRPr/>
            </a:pPr>
            <a:endParaRPr lang="en-US" sz="2000" dirty="0"/>
          </a:p>
        </p:txBody>
      </p:sp>
      <p:pic>
        <p:nvPicPr>
          <p:cNvPr id="19460" name="Picture 3" descr="dglxasset[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05400" y="3048000"/>
            <a:ext cx="2743200" cy="185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F88B24EE-E552-490A-9139-94AB180C349A}" type="slidenum">
              <a:rPr lang="en-US" smtClean="0"/>
              <a:pPr>
                <a:defRPr/>
              </a:pPr>
              <a:t>23</a:t>
            </a:fld>
            <a:endParaRPr lang="en-US"/>
          </a:p>
        </p:txBody>
      </p:sp>
      <p:sp>
        <p:nvSpPr>
          <p:cNvPr id="121858" name="Rectangle 2"/>
          <p:cNvSpPr>
            <a:spLocks noGrp="1" noChangeArrowheads="1"/>
          </p:cNvSpPr>
          <p:nvPr>
            <p:ph type="title" idx="4294967295"/>
          </p:nvPr>
        </p:nvSpPr>
        <p:spPr>
          <a:xfrm>
            <a:off x="457200" y="228600"/>
            <a:ext cx="8229600" cy="1139825"/>
          </a:xfrm>
        </p:spPr>
        <p:txBody>
          <a:bodyPr anchorCtr="0">
            <a:normAutofit/>
          </a:bodyPr>
          <a:lstStyle/>
          <a:p>
            <a:pPr eaLnBrk="1" fontAlgn="auto" hangingPunct="1">
              <a:spcAft>
                <a:spcPts val="0"/>
              </a:spcAft>
              <a:defRPr/>
            </a:pPr>
            <a:r>
              <a:rPr lang="en-US" sz="5400" dirty="0">
                <a:solidFill>
                  <a:schemeClr val="bg1"/>
                </a:solidFill>
                <a:effectLst/>
              </a:rPr>
              <a:t>Public Notification</a:t>
            </a:r>
          </a:p>
        </p:txBody>
      </p:sp>
      <p:sp>
        <p:nvSpPr>
          <p:cNvPr id="20484" name="Rectangle 3"/>
          <p:cNvSpPr>
            <a:spLocks noGrp="1" noChangeArrowheads="1"/>
          </p:cNvSpPr>
          <p:nvPr>
            <p:ph type="body" idx="4294967295"/>
          </p:nvPr>
        </p:nvSpPr>
        <p:spPr>
          <a:xfrm>
            <a:off x="457200" y="1447800"/>
            <a:ext cx="8229600" cy="4530725"/>
          </a:xfrm>
        </p:spPr>
        <p:txBody>
          <a:bodyPr/>
          <a:lstStyle/>
          <a:p>
            <a:pPr marL="136525" indent="0" eaLnBrk="1" hangingPunct="1">
              <a:lnSpc>
                <a:spcPct val="90000"/>
              </a:lnSpc>
              <a:buNone/>
            </a:pPr>
            <a:r>
              <a:rPr lang="en-US" altLang="en-US" sz="3200" b="1" dirty="0">
                <a:solidFill>
                  <a:schemeClr val="bg1"/>
                </a:solidFill>
              </a:rPr>
              <a:t>All sites must provide materials in appropriate translations concerning  availability and nutritional benefits of meals in CNPs.</a:t>
            </a:r>
          </a:p>
          <a:p>
            <a:pPr marL="136525" indent="0" eaLnBrk="1" hangingPunct="1">
              <a:lnSpc>
                <a:spcPct val="90000"/>
              </a:lnSpc>
              <a:buNone/>
            </a:pPr>
            <a:r>
              <a:rPr lang="en-US" altLang="en-US" sz="3200" b="1" dirty="0">
                <a:solidFill>
                  <a:schemeClr val="bg1"/>
                </a:solidFill>
              </a:rPr>
              <a:t>USDA NSLP translations website </a:t>
            </a:r>
            <a:r>
              <a:rPr lang="en-US" altLang="en-US" b="1" dirty="0">
                <a:solidFill>
                  <a:schemeClr val="bg2">
                    <a:lumMod val="60000"/>
                    <a:lumOff val="40000"/>
                  </a:schemeClr>
                </a:solidFill>
              </a:rPr>
              <a:t>http://www.fns.usda.gov/cacfp/meal-benefit-income-eligibility</a:t>
            </a:r>
            <a:endParaRPr lang="en-US" altLang="en-US" sz="1600" b="1" dirty="0">
              <a:solidFill>
                <a:schemeClr val="bg2">
                  <a:lumMod val="60000"/>
                  <a:lumOff val="40000"/>
                </a:schemeClr>
              </a:solidFill>
            </a:endParaRPr>
          </a:p>
          <a:p>
            <a:pPr marL="136525" indent="0" eaLnBrk="1" hangingPunct="1">
              <a:lnSpc>
                <a:spcPct val="90000"/>
              </a:lnSpc>
              <a:buNone/>
            </a:pPr>
            <a:r>
              <a:rPr lang="en-US" altLang="en-US" sz="3200" b="1" dirty="0">
                <a:solidFill>
                  <a:schemeClr val="bg1"/>
                </a:solidFill>
              </a:rPr>
              <a:t>All CNPs must display  11x17 “And Justice For All” nondiscrimination poster in a prominent place</a:t>
            </a:r>
            <a:r>
              <a:rPr lang="en-US" altLang="en-US" sz="3600" b="1" dirty="0">
                <a:solidFill>
                  <a:schemeClr val="bg1"/>
                </a:solidFill>
              </a:rPr>
              <a:t>.</a:t>
            </a:r>
          </a:p>
          <a:p>
            <a:pPr eaLnBrk="1" hangingPunct="1">
              <a:lnSpc>
                <a:spcPct val="90000"/>
              </a:lnSpc>
            </a:pPr>
            <a:endParaRPr lang="en-US" altLang="en-US" dirty="0"/>
          </a:p>
          <a:p>
            <a:pPr eaLnBrk="1" hangingPunct="1">
              <a:lnSpc>
                <a:spcPct val="90000"/>
              </a:lnSpc>
            </a:pPr>
            <a:endParaRPr lang="en-US" altLang="en-US" dirty="0"/>
          </a:p>
          <a:p>
            <a:pPr eaLnBrk="1" hangingPunct="1">
              <a:lnSpc>
                <a:spcPct val="90000"/>
              </a:lnSpc>
            </a:pPr>
            <a:endParaRPr lang="en-US" alt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91224242-EB73-4DA9-9466-F69F04902617}" type="slidenum">
              <a:rPr lang="en-US" smtClean="0"/>
              <a:pPr>
                <a:defRPr/>
              </a:pPr>
              <a:t>24</a:t>
            </a:fld>
            <a:endParaRPr lang="en-US"/>
          </a:p>
        </p:txBody>
      </p:sp>
      <p:sp>
        <p:nvSpPr>
          <p:cNvPr id="157698" name="Rectangle 2"/>
          <p:cNvSpPr>
            <a:spLocks noGrp="1" noChangeArrowheads="1"/>
          </p:cNvSpPr>
          <p:nvPr>
            <p:ph type="title" idx="4294967295"/>
          </p:nvPr>
        </p:nvSpPr>
        <p:spPr>
          <a:xfrm>
            <a:off x="533400" y="228600"/>
            <a:ext cx="8229600" cy="1139825"/>
          </a:xfrm>
        </p:spPr>
        <p:txBody>
          <a:bodyPr anchorCtr="0">
            <a:noAutofit/>
          </a:bodyPr>
          <a:lstStyle/>
          <a:p>
            <a:pPr eaLnBrk="1" fontAlgn="auto" hangingPunct="1">
              <a:spcAft>
                <a:spcPts val="0"/>
              </a:spcAft>
              <a:defRPr/>
            </a:pPr>
            <a:r>
              <a:rPr lang="en-US" sz="4800" dirty="0">
                <a:solidFill>
                  <a:schemeClr val="bg1"/>
                </a:solidFill>
                <a:effectLst/>
              </a:rPr>
              <a:t>Public Notification </a:t>
            </a:r>
            <a:r>
              <a:rPr lang="en-US" sz="4000" dirty="0">
                <a:solidFill>
                  <a:schemeClr val="bg1"/>
                </a:solidFill>
                <a:effectLst/>
              </a:rPr>
              <a:t> (continued)</a:t>
            </a:r>
          </a:p>
        </p:txBody>
      </p:sp>
      <p:sp>
        <p:nvSpPr>
          <p:cNvPr id="21508" name="Rectangle 3"/>
          <p:cNvSpPr>
            <a:spLocks noGrp="1" noChangeArrowheads="1"/>
          </p:cNvSpPr>
          <p:nvPr>
            <p:ph type="body" idx="4294967295"/>
          </p:nvPr>
        </p:nvSpPr>
        <p:spPr>
          <a:xfrm>
            <a:off x="609600" y="1524000"/>
            <a:ext cx="8229600" cy="4530725"/>
          </a:xfrm>
        </p:spPr>
        <p:txBody>
          <a:bodyPr/>
          <a:lstStyle/>
          <a:p>
            <a:pPr marL="136525" indent="0" eaLnBrk="1" hangingPunct="1">
              <a:lnSpc>
                <a:spcPct val="80000"/>
              </a:lnSpc>
              <a:buNone/>
            </a:pPr>
            <a:r>
              <a:rPr lang="en-US" altLang="en-US" sz="3200" b="1" dirty="0">
                <a:solidFill>
                  <a:schemeClr val="bg1"/>
                </a:solidFill>
              </a:rPr>
              <a:t>CNPs must make program information available to the public upon request. </a:t>
            </a:r>
          </a:p>
          <a:p>
            <a:pPr marL="585788" lvl="1" indent="0" eaLnBrk="1" hangingPunct="1">
              <a:lnSpc>
                <a:spcPct val="80000"/>
              </a:lnSpc>
              <a:buNone/>
            </a:pPr>
            <a:r>
              <a:rPr lang="en-US" altLang="en-US" sz="2800" b="1" dirty="0">
                <a:solidFill>
                  <a:schemeClr val="bg1"/>
                </a:solidFill>
              </a:rPr>
              <a:t>Free &amp; Reduced Price Press Release</a:t>
            </a:r>
          </a:p>
          <a:p>
            <a:pPr marL="136525" indent="0" eaLnBrk="1" hangingPunct="1">
              <a:lnSpc>
                <a:spcPct val="80000"/>
              </a:lnSpc>
              <a:buNone/>
            </a:pPr>
            <a:endParaRPr lang="en-US" altLang="en-US" sz="1400" b="1" dirty="0">
              <a:solidFill>
                <a:schemeClr val="bg1"/>
              </a:solidFill>
            </a:endParaRPr>
          </a:p>
          <a:p>
            <a:pPr marL="136525" indent="0" eaLnBrk="1" hangingPunct="1">
              <a:lnSpc>
                <a:spcPct val="80000"/>
              </a:lnSpc>
              <a:buNone/>
            </a:pPr>
            <a:r>
              <a:rPr lang="en-US" altLang="en-US" sz="3200" b="1" dirty="0">
                <a:solidFill>
                  <a:schemeClr val="bg1"/>
                </a:solidFill>
              </a:rPr>
              <a:t>Upon initial visit, parents must be given specific program information pertinent to receipt of benefits through CNPs. </a:t>
            </a:r>
          </a:p>
          <a:p>
            <a:pPr marL="585788" lvl="1" indent="0" eaLnBrk="1" hangingPunct="1">
              <a:lnSpc>
                <a:spcPct val="80000"/>
              </a:lnSpc>
              <a:buNone/>
            </a:pPr>
            <a:r>
              <a:rPr lang="en-US" altLang="en-US" sz="2800" b="1" dirty="0">
                <a:solidFill>
                  <a:schemeClr val="bg1"/>
                </a:solidFill>
              </a:rPr>
              <a:t>Meal Benefit Form</a:t>
            </a:r>
          </a:p>
          <a:p>
            <a:pPr marL="136525" indent="0" eaLnBrk="1" hangingPunct="1">
              <a:lnSpc>
                <a:spcPct val="80000"/>
              </a:lnSpc>
              <a:buNone/>
            </a:pPr>
            <a:endParaRPr lang="en-US" altLang="en-US" sz="1400" b="1" dirty="0">
              <a:solidFill>
                <a:schemeClr val="bg1"/>
              </a:solidFill>
            </a:endParaRPr>
          </a:p>
          <a:p>
            <a:pPr marL="136525" indent="0" eaLnBrk="1" hangingPunct="1">
              <a:lnSpc>
                <a:spcPct val="80000"/>
              </a:lnSpc>
              <a:buNone/>
            </a:pPr>
            <a:r>
              <a:rPr lang="en-US" altLang="en-US" sz="3200" b="1" dirty="0">
                <a:solidFill>
                  <a:schemeClr val="bg1"/>
                </a:solidFill>
              </a:rPr>
              <a:t>Nondiscrimination statement and a procedure for filing a complaint must be  readily available to households participating in program.</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0">
          <a:blip r:embed="rId3">
            <a:alphaModFix amt="69000"/>
            <a:lum/>
          </a:blip>
          <a:srcRect/>
          <a:tile tx="0" ty="0" sx="100000" sy="100000" flip="none" algn="tl"/>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62EDFCDC-7A22-4B28-9B7E-857D4788986F}" type="slidenum">
              <a:rPr lang="en-US"/>
              <a:pPr>
                <a:defRPr/>
              </a:pPr>
              <a:t>25</a:t>
            </a:fld>
            <a:endParaRPr lang="en-US"/>
          </a:p>
        </p:txBody>
      </p:sp>
      <p:sp>
        <p:nvSpPr>
          <p:cNvPr id="168962" name="Rectangle 2"/>
          <p:cNvSpPr>
            <a:spLocks noGrp="1" noChangeArrowheads="1"/>
          </p:cNvSpPr>
          <p:nvPr>
            <p:ph type="title" idx="4294967295"/>
          </p:nvPr>
        </p:nvSpPr>
        <p:spPr>
          <a:xfrm>
            <a:off x="381000" y="304800"/>
            <a:ext cx="8229600" cy="1139825"/>
          </a:xfrm>
        </p:spPr>
        <p:txBody>
          <a:bodyPr anchorCtr="0">
            <a:noAutofit/>
          </a:bodyPr>
          <a:lstStyle/>
          <a:p>
            <a:pPr eaLnBrk="1" fontAlgn="auto" hangingPunct="1">
              <a:spcAft>
                <a:spcPts val="0"/>
              </a:spcAft>
              <a:defRPr/>
            </a:pPr>
            <a:r>
              <a:rPr lang="en-US" sz="4000" dirty="0">
                <a:solidFill>
                  <a:schemeClr val="bg1"/>
                </a:solidFill>
                <a:effectLst/>
              </a:rPr>
              <a:t>Data Collection and Maintenance</a:t>
            </a:r>
          </a:p>
        </p:txBody>
      </p:sp>
      <p:sp>
        <p:nvSpPr>
          <p:cNvPr id="22532" name="Rectangle 3"/>
          <p:cNvSpPr>
            <a:spLocks noGrp="1" noChangeArrowheads="1"/>
          </p:cNvSpPr>
          <p:nvPr>
            <p:ph type="body" idx="4294967295"/>
          </p:nvPr>
        </p:nvSpPr>
        <p:spPr>
          <a:xfrm>
            <a:off x="381000" y="2057400"/>
            <a:ext cx="8229600" cy="2819400"/>
          </a:xfrm>
        </p:spPr>
        <p:txBody>
          <a:bodyPr/>
          <a:lstStyle/>
          <a:p>
            <a:pPr eaLnBrk="1" hangingPunct="1">
              <a:lnSpc>
                <a:spcPct val="90000"/>
              </a:lnSpc>
            </a:pPr>
            <a:r>
              <a:rPr lang="en-US" altLang="en-US" b="1" dirty="0">
                <a:solidFill>
                  <a:schemeClr val="bg1"/>
                </a:solidFill>
              </a:rPr>
              <a:t>Ensure that racial/ethnic data are collected annually and maintained on file for 3 years + current year for each site</a:t>
            </a:r>
          </a:p>
          <a:p>
            <a:pPr eaLnBrk="1" hangingPunct="1">
              <a:lnSpc>
                <a:spcPct val="90000"/>
              </a:lnSpc>
            </a:pPr>
            <a:endParaRPr lang="en-US" altLang="en-US" sz="1600" b="1" dirty="0">
              <a:solidFill>
                <a:schemeClr val="bg1"/>
              </a:solidFill>
            </a:endParaRPr>
          </a:p>
          <a:p>
            <a:pPr eaLnBrk="1" hangingPunct="1">
              <a:lnSpc>
                <a:spcPct val="90000"/>
              </a:lnSpc>
            </a:pPr>
            <a:r>
              <a:rPr lang="en-US" altLang="en-US" b="1" u="sng" dirty="0">
                <a:solidFill>
                  <a:schemeClr val="bg1"/>
                </a:solidFill>
              </a:rPr>
              <a:t>Two Categories </a:t>
            </a:r>
            <a:r>
              <a:rPr lang="en-US" altLang="en-US" b="1" dirty="0">
                <a:solidFill>
                  <a:schemeClr val="bg1"/>
                </a:solidFill>
              </a:rPr>
              <a:t>shall be used when collecting  and reporting </a:t>
            </a:r>
            <a:r>
              <a:rPr lang="en-US" altLang="en-US" b="1" u="sng" dirty="0">
                <a:solidFill>
                  <a:schemeClr val="bg1"/>
                </a:solidFill>
              </a:rPr>
              <a:t>race</a:t>
            </a:r>
            <a:r>
              <a:rPr lang="en-US" altLang="en-US" b="1" dirty="0">
                <a:solidFill>
                  <a:schemeClr val="bg1"/>
                </a:solidFill>
              </a:rPr>
              <a:t> and </a:t>
            </a:r>
            <a:r>
              <a:rPr lang="en-US" altLang="en-US" b="1" u="sng" dirty="0">
                <a:solidFill>
                  <a:schemeClr val="bg1"/>
                </a:solidFill>
              </a:rPr>
              <a:t>ethnicity</a:t>
            </a:r>
            <a:endParaRPr lang="en-US" altLang="en-US" sz="1600" b="1" u="sng" dirty="0">
              <a:solidFill>
                <a:schemeClr val="bg1"/>
              </a:solidFill>
            </a:endParaRPr>
          </a:p>
        </p:txBody>
      </p:sp>
      <p:pic>
        <p:nvPicPr>
          <p:cNvPr id="5" name="Picture 8" descr="C:\Users\efong\AppData\Local\Microsoft\Windows\Temporary Internet Files\Content.IE5\1UJFGHAV\istockphoto_10023480-happy-children-holding-hands-playing-outside-spring-summer-nature-cartoon[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0200" y="5029200"/>
            <a:ext cx="5634990" cy="15544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54020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0">
          <a:blip r:embed="rId3">
            <a:alphaModFix amt="69000"/>
            <a:lum/>
          </a:blip>
          <a:srcRect/>
          <a:tile tx="0" ty="0" sx="100000" sy="100000" flip="none" algn="tl"/>
        </a:blipFill>
        <a:effectLst/>
      </p:bgPr>
    </p:bg>
    <p:spTree>
      <p:nvGrpSpPr>
        <p:cNvPr id="1" name=""/>
        <p:cNvGrpSpPr/>
        <p:nvPr/>
      </p:nvGrpSpPr>
      <p:grpSpPr>
        <a:xfrm>
          <a:off x="0" y="0"/>
          <a:ext cx="0" cy="0"/>
          <a:chOff x="0" y="0"/>
          <a:chExt cx="0" cy="0"/>
        </a:xfrm>
      </p:grpSpPr>
      <p:sp>
        <p:nvSpPr>
          <p:cNvPr id="168962" name="Rectangle 2"/>
          <p:cNvSpPr>
            <a:spLocks noGrp="1" noChangeArrowheads="1"/>
          </p:cNvSpPr>
          <p:nvPr>
            <p:ph type="title"/>
          </p:nvPr>
        </p:nvSpPr>
        <p:spPr/>
        <p:txBody>
          <a:bodyPr anchorCtr="0">
            <a:noAutofit/>
          </a:bodyPr>
          <a:lstStyle/>
          <a:p>
            <a:pPr eaLnBrk="1" fontAlgn="auto" hangingPunct="1">
              <a:spcAft>
                <a:spcPts val="0"/>
              </a:spcAft>
              <a:defRPr/>
            </a:pPr>
            <a:r>
              <a:rPr lang="en-US" sz="4000" dirty="0">
                <a:solidFill>
                  <a:schemeClr val="bg1"/>
                </a:solidFill>
                <a:effectLst/>
              </a:rPr>
              <a:t>Data Collection and Maintenance</a:t>
            </a:r>
          </a:p>
        </p:txBody>
      </p:sp>
      <p:sp>
        <p:nvSpPr>
          <p:cNvPr id="22532" name="Rectangle 3"/>
          <p:cNvSpPr>
            <a:spLocks noGrp="1" noChangeArrowheads="1"/>
          </p:cNvSpPr>
          <p:nvPr>
            <p:ph type="body" idx="1"/>
          </p:nvPr>
        </p:nvSpPr>
        <p:spPr>
          <a:xfrm>
            <a:off x="444347" y="1600200"/>
            <a:ext cx="8305800" cy="750887"/>
          </a:xfrm>
        </p:spPr>
        <p:txBody>
          <a:bodyPr/>
          <a:lstStyle/>
          <a:p>
            <a:pPr algn="ctr" eaLnBrk="1" hangingPunct="1">
              <a:lnSpc>
                <a:spcPct val="90000"/>
              </a:lnSpc>
              <a:buFont typeface="Wingdings" pitchFamily="2" charset="2"/>
              <a:buNone/>
            </a:pPr>
            <a:r>
              <a:rPr lang="en-US" altLang="en-US" sz="3200" b="1" dirty="0">
                <a:solidFill>
                  <a:schemeClr val="bg1"/>
                </a:solidFill>
              </a:rPr>
              <a:t>1.) </a:t>
            </a:r>
            <a:r>
              <a:rPr lang="en-US" altLang="en-US" sz="3200" b="1" u="sng" dirty="0">
                <a:solidFill>
                  <a:schemeClr val="bg1"/>
                </a:solidFill>
              </a:rPr>
              <a:t>Ethnicity</a:t>
            </a:r>
            <a:r>
              <a:rPr lang="en-US" altLang="en-US" sz="3200" b="1" dirty="0">
                <a:solidFill>
                  <a:schemeClr val="bg1"/>
                </a:solidFill>
              </a:rPr>
              <a:t>-</a:t>
            </a:r>
          </a:p>
        </p:txBody>
      </p:sp>
      <p:sp>
        <p:nvSpPr>
          <p:cNvPr id="3" name="Content Placeholder 2"/>
          <p:cNvSpPr>
            <a:spLocks noGrp="1"/>
          </p:cNvSpPr>
          <p:nvPr>
            <p:ph sz="quarter" idx="2"/>
          </p:nvPr>
        </p:nvSpPr>
        <p:spPr>
          <a:xfrm>
            <a:off x="36723" y="2351087"/>
            <a:ext cx="4114800" cy="3440113"/>
          </a:xfrm>
        </p:spPr>
        <p:txBody>
          <a:bodyPr/>
          <a:lstStyle/>
          <a:p>
            <a:r>
              <a:rPr lang="en-US" altLang="en-US" b="1" dirty="0">
                <a:solidFill>
                  <a:schemeClr val="bg1"/>
                </a:solidFill>
              </a:rPr>
              <a:t>Hispanic/Latino</a:t>
            </a:r>
          </a:p>
          <a:p>
            <a:pPr marL="812800" lvl="2" indent="-411163">
              <a:buClr>
                <a:srgbClr val="F9F9F9"/>
              </a:buClr>
              <a:buSzPct val="65000"/>
              <a:buFont typeface="Wingdings 2" pitchFamily="18" charset="2"/>
              <a:buChar char=""/>
            </a:pPr>
            <a:r>
              <a:rPr lang="en-US" sz="2200" dirty="0">
                <a:solidFill>
                  <a:schemeClr val="bg1"/>
                </a:solidFill>
              </a:rPr>
              <a:t>A person of Cuban, Mexican, Puerto Rican, South or Central American, or other Spanish culture or origin - regardless of race</a:t>
            </a:r>
          </a:p>
          <a:p>
            <a:endParaRPr lang="en-US" dirty="0"/>
          </a:p>
        </p:txBody>
      </p:sp>
      <p:sp>
        <p:nvSpPr>
          <p:cNvPr id="7" name="Content Placeholder 6"/>
          <p:cNvSpPr>
            <a:spLocks noGrp="1"/>
          </p:cNvSpPr>
          <p:nvPr>
            <p:ph sz="quarter" idx="4"/>
          </p:nvPr>
        </p:nvSpPr>
        <p:spPr>
          <a:xfrm>
            <a:off x="4547212" y="2351087"/>
            <a:ext cx="4419600" cy="696913"/>
          </a:xfrm>
        </p:spPr>
        <p:txBody>
          <a:bodyPr/>
          <a:lstStyle/>
          <a:p>
            <a:r>
              <a:rPr lang="en-US" altLang="en-US" b="1" dirty="0">
                <a:solidFill>
                  <a:schemeClr val="bg1"/>
                </a:solidFill>
              </a:rPr>
              <a:t>Non-Hispanic/Non-Latino</a:t>
            </a:r>
          </a:p>
          <a:p>
            <a:endParaRPr lang="en-US" dirty="0"/>
          </a:p>
        </p:txBody>
      </p:sp>
      <p:sp>
        <p:nvSpPr>
          <p:cNvPr id="4" name="Slide Number Placeholder 3"/>
          <p:cNvSpPr>
            <a:spLocks noGrp="1"/>
          </p:cNvSpPr>
          <p:nvPr>
            <p:ph type="sldNum" sz="quarter" idx="12"/>
          </p:nvPr>
        </p:nvSpPr>
        <p:spPr/>
        <p:txBody>
          <a:bodyPr/>
          <a:lstStyle/>
          <a:p>
            <a:pPr>
              <a:defRPr/>
            </a:pPr>
            <a:fld id="{62EDFCDC-7A22-4B28-9B7E-857D4788986F}" type="slidenum">
              <a:rPr lang="en-US"/>
              <a:pPr>
                <a:defRPr/>
              </a:pPr>
              <a:t>26</a:t>
            </a:fld>
            <a:endParaRPr lang="en-US"/>
          </a:p>
        </p:txBody>
      </p:sp>
      <p:pic>
        <p:nvPicPr>
          <p:cNvPr id="5" name="Picture 8" descr="C:\Users\efong\AppData\Local\Microsoft\Windows\Temporary Internet Files\Content.IE5\1UJFGHAV\istockphoto_10023480-happy-children-holding-hands-playing-outside-spring-summer-nature-cartoon[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6469" y="4876800"/>
            <a:ext cx="5180131" cy="1913996"/>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3810000" y="2438400"/>
            <a:ext cx="914400" cy="830997"/>
          </a:xfrm>
          <a:prstGeom prst="rect">
            <a:avLst/>
          </a:prstGeom>
          <a:noFill/>
        </p:spPr>
        <p:txBody>
          <a:bodyPr wrap="squar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4800" b="1" cap="none" spc="0" dirty="0">
                <a:ln w="50800"/>
                <a:solidFill>
                  <a:schemeClr val="bg1">
                    <a:shade val="50000"/>
                  </a:schemeClr>
                </a:solidFill>
                <a:effectLst/>
              </a:rPr>
              <a:t>or</a:t>
            </a:r>
            <a:endParaRPr lang="en-US" sz="5400" b="1" cap="none" spc="0" dirty="0">
              <a:ln w="50800"/>
              <a:solidFill>
                <a:schemeClr val="bg1">
                  <a:shade val="50000"/>
                </a:schemeClr>
              </a:solidFill>
              <a:effectLst/>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0">
          <a:blip r:embed="rId3">
            <a:alphaModFix amt="69000"/>
            <a:lum/>
          </a:blip>
          <a:srcRect/>
          <a:tile tx="0" ty="0" sx="100000" sy="100000" flip="none" algn="tl"/>
        </a:blipFill>
        <a:effectLst/>
      </p:bgPr>
    </p:bg>
    <p:spTree>
      <p:nvGrpSpPr>
        <p:cNvPr id="1" name=""/>
        <p:cNvGrpSpPr/>
        <p:nvPr/>
      </p:nvGrpSpPr>
      <p:grpSpPr>
        <a:xfrm>
          <a:off x="0" y="0"/>
          <a:ext cx="0" cy="0"/>
          <a:chOff x="0" y="0"/>
          <a:chExt cx="0" cy="0"/>
        </a:xfrm>
      </p:grpSpPr>
      <p:sp>
        <p:nvSpPr>
          <p:cNvPr id="168962" name="Rectangle 2"/>
          <p:cNvSpPr>
            <a:spLocks noGrp="1" noChangeArrowheads="1"/>
          </p:cNvSpPr>
          <p:nvPr>
            <p:ph type="title"/>
          </p:nvPr>
        </p:nvSpPr>
        <p:spPr/>
        <p:txBody>
          <a:bodyPr anchorCtr="0">
            <a:noAutofit/>
          </a:bodyPr>
          <a:lstStyle/>
          <a:p>
            <a:pPr eaLnBrk="1" fontAlgn="auto" hangingPunct="1">
              <a:spcAft>
                <a:spcPts val="0"/>
              </a:spcAft>
              <a:defRPr/>
            </a:pPr>
            <a:r>
              <a:rPr lang="en-US" sz="4000" dirty="0">
                <a:solidFill>
                  <a:schemeClr val="bg1"/>
                </a:solidFill>
                <a:effectLst/>
              </a:rPr>
              <a:t>Data Collection and Maintenance</a:t>
            </a:r>
          </a:p>
        </p:txBody>
      </p:sp>
      <p:sp>
        <p:nvSpPr>
          <p:cNvPr id="22532" name="Rectangle 3"/>
          <p:cNvSpPr>
            <a:spLocks noGrp="1" noChangeArrowheads="1"/>
          </p:cNvSpPr>
          <p:nvPr>
            <p:ph idx="1"/>
          </p:nvPr>
        </p:nvSpPr>
        <p:spPr/>
        <p:txBody>
          <a:bodyPr/>
          <a:lstStyle/>
          <a:p>
            <a:pPr algn="ctr" eaLnBrk="1" hangingPunct="1">
              <a:lnSpc>
                <a:spcPct val="90000"/>
              </a:lnSpc>
              <a:buFont typeface="Wingdings" pitchFamily="2" charset="2"/>
              <a:buNone/>
            </a:pPr>
            <a:endParaRPr lang="en-US" altLang="en-US" sz="3200" b="1" dirty="0">
              <a:solidFill>
                <a:schemeClr val="bg1"/>
              </a:solidFill>
            </a:endParaRPr>
          </a:p>
          <a:p>
            <a:pPr algn="ctr" eaLnBrk="1" hangingPunct="1">
              <a:lnSpc>
                <a:spcPct val="90000"/>
              </a:lnSpc>
              <a:buFont typeface="Wingdings" pitchFamily="2" charset="2"/>
              <a:buNone/>
            </a:pPr>
            <a:r>
              <a:rPr lang="en-US" altLang="en-US" sz="3200" b="1" u="sng" dirty="0">
                <a:solidFill>
                  <a:schemeClr val="bg1"/>
                </a:solidFill>
              </a:rPr>
              <a:t>2. Racial Categories</a:t>
            </a:r>
          </a:p>
          <a:p>
            <a:r>
              <a:rPr lang="en-US" b="1" dirty="0">
                <a:solidFill>
                  <a:schemeClr val="bg1"/>
                </a:solidFill>
              </a:rPr>
              <a:t>Black or African American</a:t>
            </a:r>
            <a:r>
              <a:rPr lang="en-US" sz="2400" b="1" dirty="0">
                <a:solidFill>
                  <a:schemeClr val="bg1"/>
                </a:solidFill>
              </a:rPr>
              <a:t> – </a:t>
            </a:r>
            <a:r>
              <a:rPr lang="en-US" sz="2400" dirty="0">
                <a:solidFill>
                  <a:schemeClr val="bg1"/>
                </a:solidFill>
              </a:rPr>
              <a:t>A</a:t>
            </a:r>
            <a:r>
              <a:rPr lang="en-US" sz="2400" b="1" dirty="0">
                <a:solidFill>
                  <a:schemeClr val="bg1"/>
                </a:solidFill>
              </a:rPr>
              <a:t> </a:t>
            </a:r>
            <a:r>
              <a:rPr lang="en-US" sz="2400" dirty="0">
                <a:solidFill>
                  <a:schemeClr val="bg1"/>
                </a:solidFill>
              </a:rPr>
              <a:t>person having origins in any of the black racial groups of Africa</a:t>
            </a:r>
          </a:p>
          <a:p>
            <a:r>
              <a:rPr lang="en-US" b="1" dirty="0">
                <a:solidFill>
                  <a:schemeClr val="bg1"/>
                </a:solidFill>
              </a:rPr>
              <a:t>White</a:t>
            </a:r>
            <a:r>
              <a:rPr lang="en-US" sz="2400" b="1" dirty="0">
                <a:solidFill>
                  <a:schemeClr val="bg1"/>
                </a:solidFill>
              </a:rPr>
              <a:t> - </a:t>
            </a:r>
            <a:r>
              <a:rPr lang="en-US" sz="2400" dirty="0">
                <a:solidFill>
                  <a:schemeClr val="bg1"/>
                </a:solidFill>
              </a:rPr>
              <a:t>A person having origins in any of the original peoples of Europe, the Middle East, or North America</a:t>
            </a:r>
          </a:p>
          <a:p>
            <a:r>
              <a:rPr lang="en-US" b="1" dirty="0">
                <a:solidFill>
                  <a:schemeClr val="bg1"/>
                </a:solidFill>
              </a:rPr>
              <a:t>Asian</a:t>
            </a:r>
            <a:r>
              <a:rPr lang="en-US" sz="2400" b="1" dirty="0">
                <a:solidFill>
                  <a:schemeClr val="bg1"/>
                </a:solidFill>
              </a:rPr>
              <a:t> - </a:t>
            </a:r>
            <a:r>
              <a:rPr lang="en-US" sz="2400" dirty="0">
                <a:solidFill>
                  <a:schemeClr val="bg1"/>
                </a:solidFill>
              </a:rPr>
              <a:t>A person having origins in any of the peoples of the Far East, Southeast Asia, or the Indian subcontinent, including:  Cambodia, China, India, Japan, Korea, Malaysia, Pakistan, the Philippine Islands, Thailand, and Vietnam</a:t>
            </a:r>
          </a:p>
          <a:p>
            <a:pPr algn="ctr" eaLnBrk="1" hangingPunct="1">
              <a:lnSpc>
                <a:spcPct val="90000"/>
              </a:lnSpc>
              <a:buFont typeface="Wingdings" pitchFamily="2" charset="2"/>
              <a:buNone/>
            </a:pPr>
            <a:endParaRPr lang="en-US" altLang="en-US" sz="3200" b="1" dirty="0">
              <a:solidFill>
                <a:schemeClr val="bg1"/>
              </a:solidFill>
            </a:endParaRPr>
          </a:p>
        </p:txBody>
      </p:sp>
      <p:sp>
        <p:nvSpPr>
          <p:cNvPr id="4" name="Slide Number Placeholder 3"/>
          <p:cNvSpPr>
            <a:spLocks noGrp="1"/>
          </p:cNvSpPr>
          <p:nvPr>
            <p:ph type="sldNum" sz="quarter" idx="12"/>
          </p:nvPr>
        </p:nvSpPr>
        <p:spPr/>
        <p:txBody>
          <a:bodyPr/>
          <a:lstStyle/>
          <a:p>
            <a:pPr>
              <a:defRPr/>
            </a:pPr>
            <a:fld id="{62EDFCDC-7A22-4B28-9B7E-857D4788986F}" type="slidenum">
              <a:rPr lang="en-US"/>
              <a:pPr>
                <a:defRPr/>
              </a:pPr>
              <a:t>27</a:t>
            </a:fld>
            <a:endParaRPr lang="en-US"/>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8600" y="1505639"/>
            <a:ext cx="8686800" cy="619296"/>
          </a:xfrm>
          <a:prstGeom prst="rect">
            <a:avLst/>
          </a:prstGeom>
        </p:spPr>
      </p:pic>
    </p:spTree>
    <p:extLst>
      <p:ext uri="{BB962C8B-B14F-4D97-AF65-F5344CB8AC3E}">
        <p14:creationId xmlns:p14="http://schemas.microsoft.com/office/powerpoint/2010/main" val="2812209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0">
          <a:blip r:embed="rId3">
            <a:alphaModFix amt="69000"/>
            <a:lum/>
          </a:blip>
          <a:srcRect/>
          <a:tile tx="0" ty="0" sx="100000" sy="100000" flip="none" algn="tl"/>
        </a:blipFill>
        <a:effectLst/>
      </p:bgPr>
    </p:bg>
    <p:spTree>
      <p:nvGrpSpPr>
        <p:cNvPr id="1" name=""/>
        <p:cNvGrpSpPr/>
        <p:nvPr/>
      </p:nvGrpSpPr>
      <p:grpSpPr>
        <a:xfrm>
          <a:off x="0" y="0"/>
          <a:ext cx="0" cy="0"/>
          <a:chOff x="0" y="0"/>
          <a:chExt cx="0" cy="0"/>
        </a:xfrm>
      </p:grpSpPr>
      <p:sp>
        <p:nvSpPr>
          <p:cNvPr id="168962" name="Rectangle 2"/>
          <p:cNvSpPr>
            <a:spLocks noGrp="1" noChangeArrowheads="1"/>
          </p:cNvSpPr>
          <p:nvPr>
            <p:ph type="title"/>
          </p:nvPr>
        </p:nvSpPr>
        <p:spPr/>
        <p:txBody>
          <a:bodyPr anchorCtr="0">
            <a:noAutofit/>
          </a:bodyPr>
          <a:lstStyle/>
          <a:p>
            <a:pPr eaLnBrk="1" fontAlgn="auto" hangingPunct="1">
              <a:spcAft>
                <a:spcPts val="0"/>
              </a:spcAft>
              <a:defRPr/>
            </a:pPr>
            <a:r>
              <a:rPr lang="en-US" sz="4000" dirty="0">
                <a:solidFill>
                  <a:schemeClr val="bg1"/>
                </a:solidFill>
                <a:effectLst/>
              </a:rPr>
              <a:t>Data Collection and Maintenance</a:t>
            </a:r>
          </a:p>
        </p:txBody>
      </p:sp>
      <p:sp>
        <p:nvSpPr>
          <p:cNvPr id="22532" name="Rectangle 3"/>
          <p:cNvSpPr>
            <a:spLocks noGrp="1" noChangeArrowheads="1"/>
          </p:cNvSpPr>
          <p:nvPr>
            <p:ph idx="1"/>
          </p:nvPr>
        </p:nvSpPr>
        <p:spPr>
          <a:xfrm>
            <a:off x="457200" y="1815287"/>
            <a:ext cx="8229600" cy="4493438"/>
          </a:xfrm>
        </p:spPr>
        <p:txBody>
          <a:bodyPr/>
          <a:lstStyle/>
          <a:p>
            <a:pPr algn="ctr" eaLnBrk="1" hangingPunct="1">
              <a:lnSpc>
                <a:spcPct val="90000"/>
              </a:lnSpc>
              <a:buFont typeface="Wingdings" pitchFamily="2" charset="2"/>
              <a:buNone/>
            </a:pPr>
            <a:endParaRPr lang="en-US" altLang="en-US" sz="3200" b="1" dirty="0">
              <a:solidFill>
                <a:schemeClr val="bg1"/>
              </a:solidFill>
            </a:endParaRPr>
          </a:p>
          <a:p>
            <a:pPr algn="ctr" eaLnBrk="1" hangingPunct="1">
              <a:lnSpc>
                <a:spcPct val="90000"/>
              </a:lnSpc>
              <a:buFont typeface="Wingdings" pitchFamily="2" charset="2"/>
              <a:buNone/>
            </a:pPr>
            <a:r>
              <a:rPr lang="en-US" altLang="en-US" sz="3200" b="1" u="sng" dirty="0">
                <a:solidFill>
                  <a:schemeClr val="bg1"/>
                </a:solidFill>
              </a:rPr>
              <a:t>2. Racial Categories</a:t>
            </a:r>
          </a:p>
          <a:p>
            <a:pPr algn="ctr" eaLnBrk="1" hangingPunct="1">
              <a:lnSpc>
                <a:spcPct val="90000"/>
              </a:lnSpc>
              <a:buFont typeface="Wingdings" pitchFamily="2" charset="2"/>
              <a:buNone/>
            </a:pPr>
            <a:endParaRPr lang="en-US" altLang="en-US" sz="1800" b="1" dirty="0">
              <a:solidFill>
                <a:schemeClr val="bg1"/>
              </a:solidFill>
            </a:endParaRPr>
          </a:p>
          <a:p>
            <a:pPr eaLnBrk="1" hangingPunct="1">
              <a:lnSpc>
                <a:spcPct val="90000"/>
              </a:lnSpc>
              <a:buFont typeface="Wingdings" panose="05000000000000000000" pitchFamily="2" charset="2"/>
              <a:buChar char="q"/>
            </a:pPr>
            <a:r>
              <a:rPr lang="en-US" b="1" dirty="0">
                <a:solidFill>
                  <a:schemeClr val="bg1"/>
                </a:solidFill>
              </a:rPr>
              <a:t>Native Hawaiian or Other Pacific Islander </a:t>
            </a:r>
            <a:r>
              <a:rPr lang="en-US" sz="2400" b="1" dirty="0">
                <a:solidFill>
                  <a:schemeClr val="bg1"/>
                </a:solidFill>
              </a:rPr>
              <a:t>- </a:t>
            </a:r>
            <a:r>
              <a:rPr lang="en-US" sz="2400" dirty="0">
                <a:solidFill>
                  <a:schemeClr val="bg1"/>
                </a:solidFill>
              </a:rPr>
              <a:t>A person having origins in any of the original peoples of Hawaii, Guam, Samoa, or other Pacific Islands</a:t>
            </a:r>
          </a:p>
          <a:p>
            <a:pPr algn="ctr" eaLnBrk="1" hangingPunct="1">
              <a:lnSpc>
                <a:spcPct val="90000"/>
              </a:lnSpc>
              <a:buFont typeface="Wingdings" pitchFamily="2" charset="2"/>
              <a:buNone/>
            </a:pPr>
            <a:endParaRPr lang="en-US" altLang="en-US" sz="2400" b="1" dirty="0">
              <a:solidFill>
                <a:schemeClr val="bg1"/>
              </a:solidFill>
            </a:endParaRPr>
          </a:p>
          <a:p>
            <a:r>
              <a:rPr lang="en-US" b="1" dirty="0">
                <a:solidFill>
                  <a:schemeClr val="bg1"/>
                </a:solidFill>
              </a:rPr>
              <a:t>American Indian or Alaskan Native </a:t>
            </a:r>
            <a:r>
              <a:rPr lang="en-US" sz="2400" b="1" dirty="0">
                <a:solidFill>
                  <a:schemeClr val="bg1"/>
                </a:solidFill>
              </a:rPr>
              <a:t>- </a:t>
            </a:r>
            <a:r>
              <a:rPr lang="en-US" sz="2400" dirty="0">
                <a:solidFill>
                  <a:schemeClr val="bg1"/>
                </a:solidFill>
              </a:rPr>
              <a:t>A person having origins in any of the original peoples of North America (including Central America) who maintains tribal affiliation or community attachment</a:t>
            </a:r>
          </a:p>
          <a:p>
            <a:pPr algn="ctr" eaLnBrk="1" hangingPunct="1">
              <a:lnSpc>
                <a:spcPct val="90000"/>
              </a:lnSpc>
              <a:buFont typeface="Wingdings" pitchFamily="2" charset="2"/>
              <a:buNone/>
            </a:pPr>
            <a:endParaRPr lang="en-US" altLang="en-US" sz="3200" b="1" dirty="0">
              <a:solidFill>
                <a:schemeClr val="bg1"/>
              </a:solidFill>
            </a:endParaRPr>
          </a:p>
          <a:p>
            <a:pPr algn="ctr" eaLnBrk="1" hangingPunct="1">
              <a:lnSpc>
                <a:spcPct val="90000"/>
              </a:lnSpc>
              <a:buFont typeface="Wingdings" pitchFamily="2" charset="2"/>
              <a:buNone/>
            </a:pPr>
            <a:endParaRPr lang="en-US" altLang="en-US" sz="3200" b="1" dirty="0">
              <a:solidFill>
                <a:schemeClr val="bg1"/>
              </a:solidFill>
            </a:endParaRPr>
          </a:p>
        </p:txBody>
      </p:sp>
      <p:sp>
        <p:nvSpPr>
          <p:cNvPr id="4" name="Slide Number Placeholder 3"/>
          <p:cNvSpPr>
            <a:spLocks noGrp="1"/>
          </p:cNvSpPr>
          <p:nvPr>
            <p:ph type="sldNum" sz="quarter" idx="12"/>
          </p:nvPr>
        </p:nvSpPr>
        <p:spPr/>
        <p:txBody>
          <a:bodyPr/>
          <a:lstStyle/>
          <a:p>
            <a:pPr>
              <a:defRPr/>
            </a:pPr>
            <a:fld id="{62EDFCDC-7A22-4B28-9B7E-857D4788986F}" type="slidenum">
              <a:rPr lang="en-US"/>
              <a:pPr>
                <a:defRPr/>
              </a:pPr>
              <a:t>28</a:t>
            </a:fld>
            <a:endParaRPr lang="en-US"/>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8600" y="1505639"/>
            <a:ext cx="8686800" cy="619296"/>
          </a:xfrm>
          <a:prstGeom prst="rect">
            <a:avLst/>
          </a:prstGeom>
        </p:spPr>
      </p:pic>
    </p:spTree>
    <p:extLst>
      <p:ext uri="{BB962C8B-B14F-4D97-AF65-F5344CB8AC3E}">
        <p14:creationId xmlns:p14="http://schemas.microsoft.com/office/powerpoint/2010/main" val="856428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0">
          <a:blip r:embed="rId3">
            <a:alphaModFix amt="69000"/>
            <a:lum/>
          </a:blip>
          <a:srcRect/>
          <a:tile tx="0" ty="0" sx="100000" sy="100000" flip="none" algn="tl"/>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62CE2F2E-BE39-4B35-B13E-C493C2D84EA6}" type="slidenum">
              <a:rPr lang="en-US"/>
              <a:pPr>
                <a:defRPr/>
              </a:pPr>
              <a:t>29</a:t>
            </a:fld>
            <a:endParaRPr lang="en-US"/>
          </a:p>
        </p:txBody>
      </p:sp>
      <p:sp>
        <p:nvSpPr>
          <p:cNvPr id="171010" name="Rectangle 2"/>
          <p:cNvSpPr>
            <a:spLocks noGrp="1" noChangeArrowheads="1"/>
          </p:cNvSpPr>
          <p:nvPr>
            <p:ph type="title" idx="4294967295"/>
          </p:nvPr>
        </p:nvSpPr>
        <p:spPr>
          <a:xfrm>
            <a:off x="457200" y="304800"/>
            <a:ext cx="8229600" cy="1474787"/>
          </a:xfrm>
        </p:spPr>
        <p:txBody>
          <a:bodyPr anchorCtr="0">
            <a:noAutofit/>
          </a:bodyPr>
          <a:lstStyle/>
          <a:p>
            <a:pPr eaLnBrk="1" fontAlgn="auto" hangingPunct="1">
              <a:spcAft>
                <a:spcPts val="0"/>
              </a:spcAft>
              <a:defRPr/>
            </a:pPr>
            <a:r>
              <a:rPr lang="en-US" sz="4000" dirty="0">
                <a:solidFill>
                  <a:schemeClr val="bg1"/>
                </a:solidFill>
                <a:effectLst/>
              </a:rPr>
              <a:t>Data Collection and Maintenance</a:t>
            </a:r>
            <a:br>
              <a:rPr lang="en-US" sz="4000" dirty="0">
                <a:solidFill>
                  <a:schemeClr val="bg1"/>
                </a:solidFill>
                <a:effectLst/>
              </a:rPr>
            </a:br>
            <a:r>
              <a:rPr lang="en-US" sz="2800" dirty="0">
                <a:solidFill>
                  <a:schemeClr val="bg1"/>
                </a:solidFill>
                <a:effectLst/>
              </a:rPr>
              <a:t>(continued)</a:t>
            </a:r>
          </a:p>
        </p:txBody>
      </p:sp>
      <p:sp>
        <p:nvSpPr>
          <p:cNvPr id="23556" name="Rectangle 3"/>
          <p:cNvSpPr>
            <a:spLocks noGrp="1" noChangeArrowheads="1"/>
          </p:cNvSpPr>
          <p:nvPr>
            <p:ph type="body" idx="4294967295"/>
          </p:nvPr>
        </p:nvSpPr>
        <p:spPr>
          <a:xfrm>
            <a:off x="457200" y="1981200"/>
            <a:ext cx="8229600" cy="4267200"/>
          </a:xfrm>
        </p:spPr>
        <p:txBody>
          <a:bodyPr/>
          <a:lstStyle/>
          <a:p>
            <a:pPr eaLnBrk="1" hangingPunct="1">
              <a:lnSpc>
                <a:spcPct val="80000"/>
              </a:lnSpc>
              <a:buFont typeface="Wingdings" pitchFamily="2" charset="2"/>
              <a:buChar char="v"/>
            </a:pPr>
            <a:r>
              <a:rPr lang="en-US" altLang="en-US" sz="3200" b="1" dirty="0">
                <a:solidFill>
                  <a:schemeClr val="bg1"/>
                </a:solidFill>
              </a:rPr>
              <a:t>Complete Civil Rights Ethnic Data Report  annually by October 31.</a:t>
            </a:r>
          </a:p>
          <a:p>
            <a:pPr eaLnBrk="1" hangingPunct="1">
              <a:lnSpc>
                <a:spcPct val="80000"/>
              </a:lnSpc>
              <a:buFont typeface="Wingdings" pitchFamily="2" charset="2"/>
              <a:buChar char="v"/>
            </a:pPr>
            <a:endParaRPr lang="en-US" altLang="en-US" sz="1800" b="1" dirty="0">
              <a:solidFill>
                <a:schemeClr val="bg1"/>
              </a:solidFill>
            </a:endParaRPr>
          </a:p>
          <a:p>
            <a:pPr eaLnBrk="1" hangingPunct="1">
              <a:lnSpc>
                <a:spcPct val="80000"/>
              </a:lnSpc>
              <a:buFont typeface="Wingdings" pitchFamily="2" charset="2"/>
              <a:buChar char="v"/>
            </a:pPr>
            <a:r>
              <a:rPr lang="en-US" altLang="en-US" sz="3200" b="1" dirty="0">
                <a:solidFill>
                  <a:schemeClr val="bg1"/>
                </a:solidFill>
              </a:rPr>
              <a:t>Parents are asked to voluntarily identify racial/ethnic group of children on MBF.</a:t>
            </a:r>
          </a:p>
          <a:p>
            <a:pPr eaLnBrk="1" hangingPunct="1">
              <a:lnSpc>
                <a:spcPct val="80000"/>
              </a:lnSpc>
              <a:buFont typeface="Wingdings" pitchFamily="2" charset="2"/>
              <a:buChar char="v"/>
            </a:pPr>
            <a:endParaRPr lang="en-US" altLang="en-US" sz="1800" b="1" dirty="0">
              <a:solidFill>
                <a:schemeClr val="bg1"/>
              </a:solidFill>
            </a:endParaRPr>
          </a:p>
          <a:p>
            <a:pPr eaLnBrk="1" hangingPunct="1">
              <a:lnSpc>
                <a:spcPct val="80000"/>
              </a:lnSpc>
              <a:buFont typeface="Wingdings" pitchFamily="2" charset="2"/>
              <a:buChar char="v"/>
            </a:pPr>
            <a:r>
              <a:rPr lang="en-US" altLang="en-US" sz="3200" b="1" dirty="0">
                <a:solidFill>
                  <a:schemeClr val="bg1"/>
                </a:solidFill>
              </a:rPr>
              <a:t>Visual identification </a:t>
            </a:r>
            <a:r>
              <a:rPr lang="en-US" altLang="en-US" sz="3200" b="1" dirty="0">
                <a:solidFill>
                  <a:srgbClr val="FF0000"/>
                </a:solidFill>
              </a:rPr>
              <a:t>MAY NOT</a:t>
            </a:r>
            <a:r>
              <a:rPr lang="en-US" altLang="en-US" sz="3200" b="1" dirty="0">
                <a:solidFill>
                  <a:schemeClr val="bg1"/>
                </a:solidFill>
              </a:rPr>
              <a:t> be used by Institution to determine a child’s racial/ethnic category.</a:t>
            </a:r>
            <a:endParaRPr lang="en-US" altLang="en-US" b="1" dirty="0">
              <a:solidFill>
                <a:schemeClr val="bg1"/>
              </a:solidFill>
            </a:endParaRPr>
          </a:p>
          <a:p>
            <a:pPr marL="457200" lvl="1" indent="0" eaLnBrk="1" hangingPunct="1">
              <a:lnSpc>
                <a:spcPct val="80000"/>
              </a:lnSpc>
              <a:buFontTx/>
              <a:buNone/>
            </a:pPr>
            <a:endParaRPr lang="en-US" altLang="en-US" dirty="0"/>
          </a:p>
          <a:p>
            <a:pPr eaLnBrk="1" hangingPunct="1">
              <a:lnSpc>
                <a:spcPct val="80000"/>
              </a:lnSpc>
              <a:buFont typeface="Wingdings" pitchFamily="2" charset="2"/>
              <a:buNone/>
            </a:pPr>
            <a:endParaRPr lang="en-US" altLang="en-US" sz="1600" dirty="0"/>
          </a:p>
        </p:txBody>
      </p:sp>
      <p:pic>
        <p:nvPicPr>
          <p:cNvPr id="3" name="Picture 2">
            <a:extLst>
              <a:ext uri="{FF2B5EF4-FFF2-40B4-BE49-F238E27FC236}">
                <a16:creationId xmlns:a16="http://schemas.microsoft.com/office/drawing/2014/main" id="{5CF4C047-7CDA-4DC0-A7C9-8424E47EF549}"/>
              </a:ext>
            </a:extLst>
          </p:cNvPr>
          <p:cNvPicPr>
            <a:picLocks noChangeAspect="1"/>
          </p:cNvPicPr>
          <p:nvPr/>
        </p:nvPicPr>
        <p:blipFill>
          <a:blip r:embed="rId4"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6629400" y="5181599"/>
            <a:ext cx="2240886" cy="1371601"/>
          </a:xfrm>
          <a:prstGeom prst="rect">
            <a:avLst/>
          </a:prstGeom>
        </p:spPr>
      </p:pic>
      <p:pic>
        <p:nvPicPr>
          <p:cNvPr id="10" name="Picture 9">
            <a:extLst>
              <a:ext uri="{FF2B5EF4-FFF2-40B4-BE49-F238E27FC236}">
                <a16:creationId xmlns:a16="http://schemas.microsoft.com/office/drawing/2014/main" id="{95A444A4-6CF0-462C-9E67-37C9AAA143F1}"/>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6629400" y="5212079"/>
            <a:ext cx="2240886" cy="12954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65800">
              <a:srgbClr val="BED3EC"/>
            </a:gs>
            <a:gs pos="80000">
              <a:srgbClr val="85C2FF"/>
            </a:gs>
            <a:gs pos="32000">
              <a:srgbClr val="C4D6EB"/>
            </a:gs>
            <a:gs pos="100000">
              <a:srgbClr val="FFEBFA"/>
            </a:gs>
          </a:gsLst>
          <a:path path="circle">
            <a:fillToRect l="100000" t="100000"/>
          </a:path>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4708525"/>
          </a:xfrm>
        </p:spPr>
        <p:txBody>
          <a:bodyPr>
            <a:noAutofit/>
          </a:bodyPr>
          <a:lstStyle/>
          <a:p>
            <a:pPr marL="137160" indent="0" eaLnBrk="1" fontAlgn="auto" hangingPunct="1">
              <a:spcAft>
                <a:spcPts val="0"/>
              </a:spcAft>
              <a:buClr>
                <a:schemeClr val="tx1">
                  <a:shade val="95000"/>
                </a:schemeClr>
              </a:buClr>
              <a:buNone/>
              <a:defRPr/>
            </a:pPr>
            <a:r>
              <a:rPr lang="en-US" sz="4400" u="sng" dirty="0">
                <a:solidFill>
                  <a:schemeClr val="bg1"/>
                </a:solidFill>
                <a:effectLst>
                  <a:outerShdw blurRad="38100" dist="38100" dir="2700000" algn="tl">
                    <a:srgbClr val="000000">
                      <a:alpha val="43137"/>
                    </a:srgbClr>
                  </a:outerShdw>
                </a:effectLst>
              </a:rPr>
              <a:t>Civil rights</a:t>
            </a:r>
            <a:r>
              <a:rPr lang="en-US" sz="4400" dirty="0">
                <a:solidFill>
                  <a:schemeClr val="bg1"/>
                </a:solidFill>
              </a:rPr>
              <a:t> </a:t>
            </a:r>
            <a:r>
              <a:rPr lang="en-US" sz="4400" dirty="0">
                <a:solidFill>
                  <a:schemeClr val="bg1"/>
                </a:solidFill>
                <a:effectLst>
                  <a:outerShdw blurRad="38100" dist="38100" dir="2700000" algn="tl">
                    <a:srgbClr val="000000">
                      <a:alpha val="43137"/>
                    </a:srgbClr>
                  </a:outerShdw>
                </a:effectLst>
              </a:rPr>
              <a:t>are the rights of individuals to receive equal treatment (and to be free from unfair treatment or "discrimination") in a number of settings; including education and employment.</a:t>
            </a:r>
          </a:p>
        </p:txBody>
      </p:sp>
      <p:sp>
        <p:nvSpPr>
          <p:cNvPr id="4" name="Slide Number Placeholder 3"/>
          <p:cNvSpPr>
            <a:spLocks noGrp="1"/>
          </p:cNvSpPr>
          <p:nvPr>
            <p:ph type="sldNum" sz="quarter" idx="12"/>
          </p:nvPr>
        </p:nvSpPr>
        <p:spPr/>
        <p:txBody>
          <a:bodyPr/>
          <a:lstStyle/>
          <a:p>
            <a:pPr>
              <a:defRPr/>
            </a:pPr>
            <a:fld id="{FEEFA831-CC03-4C63-9062-4FE7883540F5}" type="slidenum">
              <a:rPr lang="en-US"/>
              <a:pPr>
                <a:defRPr/>
              </a:pPr>
              <a:t>3</a:t>
            </a:fld>
            <a:endParaRPr 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ED7FA"/>
            </a:gs>
            <a:gs pos="0">
              <a:srgbClr val="8488C4"/>
            </a:gs>
            <a:gs pos="11000">
              <a:srgbClr val="D4DEFF"/>
            </a:gs>
            <a:gs pos="83000">
              <a:srgbClr val="D4DEFF"/>
            </a:gs>
            <a:gs pos="100000">
              <a:srgbClr val="96AB94"/>
            </a:gs>
          </a:gsLst>
          <a:path path="rect">
            <a:fillToRect l="100000" t="100000"/>
          </a:path>
          <a:tileRect r="-100000" b="-100000"/>
        </a:gra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2F5DFDF9-5028-42A0-BCB1-2E30A74B6DC6}" type="slidenum">
              <a:rPr lang="en-US"/>
              <a:pPr>
                <a:defRPr/>
              </a:pPr>
              <a:t>30</a:t>
            </a:fld>
            <a:endParaRPr lang="en-US"/>
          </a:p>
        </p:txBody>
      </p:sp>
      <p:sp>
        <p:nvSpPr>
          <p:cNvPr id="172034" name="Rectangle 2"/>
          <p:cNvSpPr>
            <a:spLocks noGrp="1" noChangeArrowheads="1"/>
          </p:cNvSpPr>
          <p:nvPr>
            <p:ph type="title" idx="4294967295"/>
          </p:nvPr>
        </p:nvSpPr>
        <p:spPr>
          <a:xfrm>
            <a:off x="304800" y="457200"/>
            <a:ext cx="8686800" cy="1139825"/>
          </a:xfrm>
        </p:spPr>
        <p:txBody>
          <a:bodyPr anchorCtr="0">
            <a:normAutofit/>
          </a:bodyPr>
          <a:lstStyle/>
          <a:p>
            <a:pPr eaLnBrk="1" fontAlgn="auto" hangingPunct="1">
              <a:spcAft>
                <a:spcPts val="0"/>
              </a:spcAft>
              <a:defRPr/>
            </a:pPr>
            <a:r>
              <a:rPr lang="en-US" sz="4400" dirty="0">
                <a:solidFill>
                  <a:schemeClr val="bg1"/>
                </a:solidFill>
                <a:effectLst/>
              </a:rPr>
              <a:t>Limited English Proficiency</a:t>
            </a:r>
          </a:p>
        </p:txBody>
      </p:sp>
      <p:sp>
        <p:nvSpPr>
          <p:cNvPr id="24580" name="Rectangle 3"/>
          <p:cNvSpPr>
            <a:spLocks noGrp="1" noChangeArrowheads="1"/>
          </p:cNvSpPr>
          <p:nvPr>
            <p:ph type="body" idx="4294967295"/>
          </p:nvPr>
        </p:nvSpPr>
        <p:spPr>
          <a:xfrm>
            <a:off x="533400" y="1828800"/>
            <a:ext cx="8229600" cy="4530725"/>
          </a:xfrm>
        </p:spPr>
        <p:txBody>
          <a:bodyPr/>
          <a:lstStyle/>
          <a:p>
            <a:pPr marL="136525" indent="0" eaLnBrk="1" hangingPunct="1">
              <a:buNone/>
            </a:pPr>
            <a:r>
              <a:rPr lang="en-US" altLang="en-US" sz="3200" b="1" dirty="0">
                <a:solidFill>
                  <a:schemeClr val="bg1"/>
                </a:solidFill>
              </a:rPr>
              <a:t>If a significant number or proportion of eligible population needs service or information in a language other than English to be informed of or to participate, the institution shall take reasonable steps to provide appropriate language translations to such persons.</a:t>
            </a:r>
          </a:p>
        </p:txBody>
      </p:sp>
      <p:pic>
        <p:nvPicPr>
          <p:cNvPr id="12291" name="Picture 3" descr="C:\Users\efong\AppData\Local\Microsoft\Windows\Temporary Internet Files\Content.IE5\Y3HPAHB1\1423079903_full[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5333998"/>
            <a:ext cx="4495800" cy="133293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8488C4"/>
            </a:gs>
            <a:gs pos="14000">
              <a:srgbClr val="D4DEFF"/>
            </a:gs>
            <a:gs pos="83000">
              <a:srgbClr val="D4DEFF"/>
            </a:gs>
            <a:gs pos="100000">
              <a:srgbClr val="96AB94"/>
            </a:gs>
          </a:gsLst>
          <a:path path="rect">
            <a:fillToRect l="100000" t="100000"/>
          </a:path>
          <a:tileRect r="-100000" b="-100000"/>
        </a:gra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00533FD6-0ED4-46FB-AA6C-CA0000F4E84A}" type="slidenum">
              <a:rPr lang="en-US"/>
              <a:pPr>
                <a:defRPr/>
              </a:pPr>
              <a:t>31</a:t>
            </a:fld>
            <a:endParaRPr lang="en-US"/>
          </a:p>
        </p:txBody>
      </p:sp>
      <p:sp>
        <p:nvSpPr>
          <p:cNvPr id="173058" name="Rectangle 2"/>
          <p:cNvSpPr>
            <a:spLocks noGrp="1" noChangeArrowheads="1"/>
          </p:cNvSpPr>
          <p:nvPr>
            <p:ph type="title" idx="4294967295"/>
          </p:nvPr>
        </p:nvSpPr>
        <p:spPr>
          <a:xfrm>
            <a:off x="457200" y="533400"/>
            <a:ext cx="8229600" cy="1139825"/>
          </a:xfrm>
        </p:spPr>
        <p:txBody>
          <a:bodyPr anchorCtr="0">
            <a:noAutofit/>
          </a:bodyPr>
          <a:lstStyle/>
          <a:p>
            <a:pPr eaLnBrk="1" fontAlgn="auto" hangingPunct="1">
              <a:spcAft>
                <a:spcPts val="0"/>
              </a:spcAft>
              <a:defRPr/>
            </a:pPr>
            <a:r>
              <a:rPr lang="en-US" sz="4400" dirty="0">
                <a:solidFill>
                  <a:schemeClr val="bg1"/>
                </a:solidFill>
                <a:effectLst/>
              </a:rPr>
              <a:t>Limited English Proficiency </a:t>
            </a:r>
            <a:r>
              <a:rPr lang="en-US" sz="2800" dirty="0">
                <a:solidFill>
                  <a:schemeClr val="bg1"/>
                </a:solidFill>
                <a:effectLst/>
              </a:rPr>
              <a:t>(continued)</a:t>
            </a:r>
          </a:p>
        </p:txBody>
      </p:sp>
      <p:sp>
        <p:nvSpPr>
          <p:cNvPr id="25604" name="Rectangle 3"/>
          <p:cNvSpPr>
            <a:spLocks noGrp="1" noChangeArrowheads="1"/>
          </p:cNvSpPr>
          <p:nvPr>
            <p:ph type="body" idx="4294967295"/>
          </p:nvPr>
        </p:nvSpPr>
        <p:spPr>
          <a:xfrm>
            <a:off x="533400" y="2057400"/>
            <a:ext cx="7924800" cy="4114800"/>
          </a:xfrm>
        </p:spPr>
        <p:txBody>
          <a:bodyPr/>
          <a:lstStyle/>
          <a:p>
            <a:pPr eaLnBrk="1" hangingPunct="1">
              <a:lnSpc>
                <a:spcPct val="90000"/>
              </a:lnSpc>
              <a:buFont typeface="Wingdings" pitchFamily="2" charset="2"/>
              <a:buNone/>
            </a:pPr>
            <a:r>
              <a:rPr lang="en-US" altLang="en-US" sz="3600" dirty="0">
                <a:solidFill>
                  <a:schemeClr val="bg1"/>
                </a:solidFill>
              </a:rPr>
              <a:t>Consider ….</a:t>
            </a:r>
            <a:endParaRPr lang="en-US" altLang="en-US" sz="1100" dirty="0">
              <a:solidFill>
                <a:schemeClr val="bg1"/>
              </a:solidFill>
            </a:endParaRPr>
          </a:p>
          <a:p>
            <a:pPr eaLnBrk="1" hangingPunct="1">
              <a:lnSpc>
                <a:spcPct val="90000"/>
              </a:lnSpc>
              <a:buFont typeface="Wingdings" pitchFamily="2" charset="2"/>
              <a:buChar char="v"/>
            </a:pPr>
            <a:r>
              <a:rPr lang="en-US" altLang="en-US" sz="3600" dirty="0">
                <a:solidFill>
                  <a:schemeClr val="bg1"/>
                </a:solidFill>
              </a:rPr>
              <a:t>Number of </a:t>
            </a:r>
            <a:r>
              <a:rPr lang="en-US" altLang="en-US" sz="3600" i="1" dirty="0">
                <a:solidFill>
                  <a:schemeClr val="bg1"/>
                </a:solidFill>
              </a:rPr>
              <a:t>Limited English Proficiency</a:t>
            </a:r>
            <a:r>
              <a:rPr lang="en-US" altLang="en-US" sz="3600" dirty="0">
                <a:solidFill>
                  <a:schemeClr val="bg1"/>
                </a:solidFill>
              </a:rPr>
              <a:t> individuals participating in CNP</a:t>
            </a:r>
          </a:p>
          <a:p>
            <a:pPr eaLnBrk="1" hangingPunct="1">
              <a:lnSpc>
                <a:spcPct val="90000"/>
              </a:lnSpc>
              <a:buFont typeface="Wingdings" pitchFamily="2" charset="2"/>
              <a:buChar char="v"/>
            </a:pPr>
            <a:endParaRPr lang="en-US" altLang="en-US" sz="1100" dirty="0">
              <a:solidFill>
                <a:schemeClr val="bg1"/>
              </a:solidFill>
            </a:endParaRPr>
          </a:p>
          <a:p>
            <a:pPr eaLnBrk="1" hangingPunct="1">
              <a:lnSpc>
                <a:spcPct val="90000"/>
              </a:lnSpc>
              <a:buFont typeface="Wingdings" pitchFamily="2" charset="2"/>
              <a:buChar char="v"/>
            </a:pPr>
            <a:r>
              <a:rPr lang="en-US" altLang="en-US" sz="3600" dirty="0">
                <a:solidFill>
                  <a:schemeClr val="bg1"/>
                </a:solidFill>
              </a:rPr>
              <a:t>Frequency of contact </a:t>
            </a:r>
          </a:p>
          <a:p>
            <a:pPr eaLnBrk="1" hangingPunct="1">
              <a:lnSpc>
                <a:spcPct val="90000"/>
              </a:lnSpc>
              <a:buFont typeface="Wingdings" pitchFamily="2" charset="2"/>
              <a:buChar char="v"/>
            </a:pPr>
            <a:endParaRPr lang="en-US" altLang="en-US" sz="1100" dirty="0">
              <a:solidFill>
                <a:schemeClr val="bg1"/>
              </a:solidFill>
            </a:endParaRPr>
          </a:p>
          <a:p>
            <a:pPr eaLnBrk="1" hangingPunct="1">
              <a:lnSpc>
                <a:spcPct val="90000"/>
              </a:lnSpc>
              <a:buFont typeface="Wingdings" pitchFamily="2" charset="2"/>
              <a:buChar char="v"/>
            </a:pPr>
            <a:r>
              <a:rPr lang="en-US" altLang="en-US" sz="3600" dirty="0">
                <a:solidFill>
                  <a:schemeClr val="bg1"/>
                </a:solidFill>
              </a:rPr>
              <a:t>Nature and importance of Program</a:t>
            </a:r>
          </a:p>
          <a:p>
            <a:pPr eaLnBrk="1" hangingPunct="1">
              <a:lnSpc>
                <a:spcPct val="90000"/>
              </a:lnSpc>
              <a:buFont typeface="Wingdings" pitchFamily="2" charset="2"/>
              <a:buChar char="v"/>
            </a:pPr>
            <a:endParaRPr lang="en-US" altLang="en-US" sz="1100" dirty="0">
              <a:solidFill>
                <a:schemeClr val="bg1"/>
              </a:solidFill>
            </a:endParaRPr>
          </a:p>
          <a:p>
            <a:pPr eaLnBrk="1" hangingPunct="1">
              <a:lnSpc>
                <a:spcPct val="90000"/>
              </a:lnSpc>
              <a:buFont typeface="Wingdings" pitchFamily="2" charset="2"/>
              <a:buChar char="v"/>
            </a:pPr>
            <a:r>
              <a:rPr lang="en-US" altLang="en-US" sz="3600" dirty="0">
                <a:solidFill>
                  <a:schemeClr val="bg1"/>
                </a:solidFill>
              </a:rPr>
              <a:t>Resources available</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8488C4"/>
            </a:gs>
            <a:gs pos="14000">
              <a:srgbClr val="D4DEFF"/>
            </a:gs>
            <a:gs pos="83000">
              <a:srgbClr val="D4DEFF"/>
            </a:gs>
            <a:gs pos="100000">
              <a:srgbClr val="96AB94"/>
            </a:gs>
          </a:gsLst>
          <a:path path="rect">
            <a:fillToRect l="100000" t="100000"/>
          </a:path>
          <a:tileRect r="-100000" b="-100000"/>
        </a:gra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00533FD6-0ED4-46FB-AA6C-CA0000F4E84A}" type="slidenum">
              <a:rPr lang="en-US"/>
              <a:pPr>
                <a:defRPr/>
              </a:pPr>
              <a:t>32</a:t>
            </a:fld>
            <a:endParaRPr lang="en-US"/>
          </a:p>
        </p:txBody>
      </p:sp>
      <p:sp>
        <p:nvSpPr>
          <p:cNvPr id="173058" name="Rectangle 2"/>
          <p:cNvSpPr>
            <a:spLocks noGrp="1" noChangeArrowheads="1"/>
          </p:cNvSpPr>
          <p:nvPr>
            <p:ph type="title" idx="4294967295"/>
          </p:nvPr>
        </p:nvSpPr>
        <p:spPr>
          <a:xfrm>
            <a:off x="457200" y="533400"/>
            <a:ext cx="8229600" cy="1139825"/>
          </a:xfrm>
        </p:spPr>
        <p:txBody>
          <a:bodyPr anchorCtr="0">
            <a:noAutofit/>
          </a:bodyPr>
          <a:lstStyle/>
          <a:p>
            <a:pPr eaLnBrk="1" fontAlgn="auto" hangingPunct="1">
              <a:spcAft>
                <a:spcPts val="0"/>
              </a:spcAft>
              <a:defRPr/>
            </a:pPr>
            <a:r>
              <a:rPr lang="en-US" sz="4400" dirty="0">
                <a:solidFill>
                  <a:schemeClr val="bg1"/>
                </a:solidFill>
                <a:effectLst/>
              </a:rPr>
              <a:t>Limited English Proficiency </a:t>
            </a:r>
            <a:r>
              <a:rPr lang="en-US" sz="2800" dirty="0">
                <a:solidFill>
                  <a:schemeClr val="bg1"/>
                </a:solidFill>
                <a:effectLst/>
              </a:rPr>
              <a:t>(continued)</a:t>
            </a:r>
          </a:p>
        </p:txBody>
      </p:sp>
      <p:sp>
        <p:nvSpPr>
          <p:cNvPr id="25604" name="Rectangle 3"/>
          <p:cNvSpPr>
            <a:spLocks noGrp="1" noChangeArrowheads="1"/>
          </p:cNvSpPr>
          <p:nvPr>
            <p:ph type="body" idx="4294967295"/>
          </p:nvPr>
        </p:nvSpPr>
        <p:spPr>
          <a:xfrm>
            <a:off x="3962400" y="2057400"/>
            <a:ext cx="5197207" cy="4114800"/>
          </a:xfrm>
        </p:spPr>
        <p:txBody>
          <a:bodyPr/>
          <a:lstStyle/>
          <a:p>
            <a:r>
              <a:rPr lang="en-US" sz="2400" b="1" dirty="0">
                <a:solidFill>
                  <a:schemeClr val="bg1"/>
                </a:solidFill>
              </a:rPr>
              <a:t>Enrollment statements</a:t>
            </a:r>
          </a:p>
          <a:p>
            <a:r>
              <a:rPr lang="en-US" sz="2400" b="1" dirty="0">
                <a:solidFill>
                  <a:schemeClr val="bg1"/>
                </a:solidFill>
              </a:rPr>
              <a:t>Meal Benefit Forms</a:t>
            </a:r>
          </a:p>
          <a:p>
            <a:r>
              <a:rPr lang="en-US" sz="2400" b="1" dirty="0">
                <a:solidFill>
                  <a:schemeClr val="bg1"/>
                </a:solidFill>
              </a:rPr>
              <a:t>Menus</a:t>
            </a:r>
          </a:p>
          <a:p>
            <a:r>
              <a:rPr lang="en-US" sz="2400" b="1" dirty="0">
                <a:solidFill>
                  <a:schemeClr val="bg1"/>
                </a:solidFill>
              </a:rPr>
              <a:t>Informational brochures</a:t>
            </a:r>
          </a:p>
          <a:p>
            <a:r>
              <a:rPr lang="en-US" sz="2400" b="1" dirty="0">
                <a:solidFill>
                  <a:schemeClr val="bg1"/>
                </a:solidFill>
              </a:rPr>
              <a:t>Letters to families and notifications</a:t>
            </a:r>
          </a:p>
          <a:p>
            <a:r>
              <a:rPr lang="en-US" sz="2400" b="1" dirty="0">
                <a:solidFill>
                  <a:schemeClr val="bg1"/>
                </a:solidFill>
              </a:rPr>
              <a:t>Nondiscrimination statement</a:t>
            </a:r>
          </a:p>
          <a:p>
            <a:r>
              <a:rPr lang="en-US" sz="2400" b="1" dirty="0">
                <a:solidFill>
                  <a:schemeClr val="bg1"/>
                </a:solidFill>
              </a:rPr>
              <a:t>Free Translations – see http://www.freetranslation.com</a:t>
            </a:r>
          </a:p>
          <a:p>
            <a:pPr eaLnBrk="1" hangingPunct="1">
              <a:lnSpc>
                <a:spcPct val="90000"/>
              </a:lnSpc>
              <a:buFont typeface="Wingdings" pitchFamily="2" charset="2"/>
              <a:buNone/>
            </a:pPr>
            <a:endParaRPr lang="en-US" altLang="en-US" sz="2400" dirty="0">
              <a:solidFill>
                <a:schemeClr val="bg1"/>
              </a:solidFill>
            </a:endParaRPr>
          </a:p>
        </p:txBody>
      </p:sp>
      <p:pic>
        <p:nvPicPr>
          <p:cNvPr id="6" name="Content Placeholder 8"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 y="2243769"/>
            <a:ext cx="4038600" cy="3658702"/>
          </a:xfrm>
          <a:prstGeom prst="rect">
            <a:avLst/>
          </a:prstGeom>
        </p:spPr>
      </p:pic>
    </p:spTree>
    <p:extLst>
      <p:ext uri="{BB962C8B-B14F-4D97-AF65-F5344CB8AC3E}">
        <p14:creationId xmlns:p14="http://schemas.microsoft.com/office/powerpoint/2010/main" val="289547327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gradFill flip="none" rotWithShape="1">
          <a:gsLst>
            <a:gs pos="1000">
              <a:schemeClr val="accent2">
                <a:lumMod val="40000"/>
                <a:lumOff val="60000"/>
              </a:schemeClr>
            </a:gs>
            <a:gs pos="100000">
              <a:srgbClr val="FFEBFA"/>
            </a:gs>
          </a:gsLst>
          <a:lin ang="2700000" scaled="1"/>
          <a:tileRect/>
        </a:gradFill>
        <a:effectLst/>
      </p:bgPr>
    </p:bg>
    <p:spTree>
      <p:nvGrpSpPr>
        <p:cNvPr id="1" name=""/>
        <p:cNvGrpSpPr/>
        <p:nvPr/>
      </p:nvGrpSpPr>
      <p:grpSpPr>
        <a:xfrm>
          <a:off x="0" y="0"/>
          <a:ext cx="0" cy="0"/>
          <a:chOff x="0" y="0"/>
          <a:chExt cx="0" cy="0"/>
        </a:xfrm>
      </p:grpSpPr>
      <p:sp>
        <p:nvSpPr>
          <p:cNvPr id="174082" name="Rectangle 2"/>
          <p:cNvSpPr>
            <a:spLocks noGrp="1" noChangeArrowheads="1"/>
          </p:cNvSpPr>
          <p:nvPr>
            <p:ph type="title"/>
          </p:nvPr>
        </p:nvSpPr>
        <p:spPr/>
        <p:txBody>
          <a:bodyPr>
            <a:noAutofit/>
          </a:bodyPr>
          <a:lstStyle/>
          <a:p>
            <a:pPr eaLnBrk="1" fontAlgn="auto" hangingPunct="1">
              <a:spcAft>
                <a:spcPts val="0"/>
              </a:spcAft>
              <a:defRPr/>
            </a:pPr>
            <a:r>
              <a:rPr lang="en-US" sz="3600" dirty="0">
                <a:solidFill>
                  <a:schemeClr val="bg1"/>
                </a:solidFill>
                <a:effectLst/>
              </a:rPr>
              <a:t>Reasonable Accommodation of</a:t>
            </a:r>
            <a:br>
              <a:rPr lang="en-US" sz="4000" dirty="0">
                <a:solidFill>
                  <a:schemeClr val="bg1"/>
                </a:solidFill>
                <a:effectLst/>
              </a:rPr>
            </a:br>
            <a:r>
              <a:rPr lang="en-US" sz="3600" dirty="0">
                <a:solidFill>
                  <a:schemeClr val="bg1"/>
                </a:solidFill>
                <a:effectLst/>
              </a:rPr>
              <a:t>Persons with Disabilities</a:t>
            </a:r>
          </a:p>
        </p:txBody>
      </p:sp>
      <p:sp>
        <p:nvSpPr>
          <p:cNvPr id="26627" name="Rectangle 3"/>
          <p:cNvSpPr>
            <a:spLocks noGrp="1" noChangeArrowheads="1"/>
          </p:cNvSpPr>
          <p:nvPr>
            <p:ph idx="1"/>
          </p:nvPr>
        </p:nvSpPr>
        <p:spPr/>
        <p:txBody>
          <a:bodyPr/>
          <a:lstStyle/>
          <a:p>
            <a:pPr eaLnBrk="1" hangingPunct="1">
              <a:lnSpc>
                <a:spcPct val="80000"/>
              </a:lnSpc>
              <a:buFont typeface="Wingdings" pitchFamily="2" charset="2"/>
              <a:buChar char="v"/>
            </a:pPr>
            <a:r>
              <a:rPr lang="en-US" altLang="en-US" b="1" u="sng" dirty="0">
                <a:solidFill>
                  <a:schemeClr val="bg1"/>
                </a:solidFill>
              </a:rPr>
              <a:t>Disability</a:t>
            </a:r>
            <a:r>
              <a:rPr lang="en-US" altLang="en-US" dirty="0">
                <a:solidFill>
                  <a:schemeClr val="bg1"/>
                </a:solidFill>
              </a:rPr>
              <a:t>: </a:t>
            </a:r>
            <a:r>
              <a:rPr lang="en-US" altLang="en-US" b="1" dirty="0">
                <a:solidFill>
                  <a:schemeClr val="bg1"/>
                </a:solidFill>
              </a:rPr>
              <a:t>physical or mental impairment which substantially limits one or more of an individual’s major life activities, has a record of such an impairment,</a:t>
            </a:r>
            <a:r>
              <a:rPr lang="en-US" altLang="en-US" u="sng" dirty="0">
                <a:solidFill>
                  <a:schemeClr val="bg1"/>
                </a:solidFill>
              </a:rPr>
              <a:t> </a:t>
            </a:r>
            <a:r>
              <a:rPr lang="en-US" altLang="en-US" b="1" u="sng" dirty="0">
                <a:solidFill>
                  <a:schemeClr val="bg1"/>
                </a:solidFill>
              </a:rPr>
              <a:t>or</a:t>
            </a:r>
            <a:r>
              <a:rPr lang="en-US" altLang="en-US" u="sng" dirty="0">
                <a:solidFill>
                  <a:schemeClr val="bg1"/>
                </a:solidFill>
              </a:rPr>
              <a:t> </a:t>
            </a:r>
            <a:r>
              <a:rPr lang="en-US" altLang="en-US" b="1" dirty="0">
                <a:solidFill>
                  <a:schemeClr val="bg1"/>
                </a:solidFill>
              </a:rPr>
              <a:t>is regarded as having such an impairment</a:t>
            </a:r>
            <a:endParaRPr lang="en-US" altLang="en-US" sz="1800" b="1" dirty="0">
              <a:solidFill>
                <a:schemeClr val="bg1"/>
              </a:solidFill>
            </a:endParaRPr>
          </a:p>
          <a:p>
            <a:pPr eaLnBrk="1" hangingPunct="1">
              <a:lnSpc>
                <a:spcPct val="80000"/>
              </a:lnSpc>
              <a:buFont typeface="Wingdings" pitchFamily="2" charset="2"/>
              <a:buChar char="v"/>
            </a:pPr>
            <a:r>
              <a:rPr lang="en-US" altLang="en-US" dirty="0">
                <a:solidFill>
                  <a:schemeClr val="bg1"/>
                </a:solidFill>
              </a:rPr>
              <a:t>Disabilities are defined based on Section 504 of the Rehabilitation Act/Americans with Disabilities Act and Part B of Individuals with Disabilities Education Act (IDEA)</a:t>
            </a:r>
          </a:p>
          <a:p>
            <a:pPr lvl="1" eaLnBrk="1" hangingPunct="1">
              <a:lnSpc>
                <a:spcPct val="80000"/>
              </a:lnSpc>
            </a:pPr>
            <a:r>
              <a:rPr lang="en-US" altLang="en-US" dirty="0">
                <a:solidFill>
                  <a:schemeClr val="bg1"/>
                </a:solidFill>
              </a:rPr>
              <a:t>Examples:  Orthopedic, visual, speech, hearing impairments; cerebral palsy; epilepsy; muscular dystrophy; multiple sclerosis; cancer; heart disease; food anaphylaxis (severe food allergy); metabolic diseases (such as diabetes)  </a:t>
            </a:r>
          </a:p>
        </p:txBody>
      </p:sp>
      <p:sp>
        <p:nvSpPr>
          <p:cNvPr id="4" name="Slide Number Placeholder 5"/>
          <p:cNvSpPr>
            <a:spLocks noGrp="1"/>
          </p:cNvSpPr>
          <p:nvPr>
            <p:ph type="sldNum" sz="quarter" idx="12"/>
          </p:nvPr>
        </p:nvSpPr>
        <p:spPr/>
        <p:txBody>
          <a:bodyPr/>
          <a:lstStyle/>
          <a:p>
            <a:pPr>
              <a:defRPr/>
            </a:pPr>
            <a:fld id="{90DB1B60-DE19-430B-97A9-4824B3009448}" type="slidenum">
              <a:rPr lang="en-US"/>
              <a:pPr>
                <a:defRPr/>
              </a:pPr>
              <a:t>33</a:t>
            </a:fld>
            <a:endParaRPr lang="en-US"/>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0">
          <a:blip r:embed="rId3">
            <a:duotone>
              <a:schemeClr val="accent2">
                <a:shade val="45000"/>
                <a:satMod val="135000"/>
              </a:schemeClr>
              <a:prstClr val="white"/>
            </a:duotone>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chemeClr val="bg1"/>
                </a:solidFill>
              </a:rPr>
              <a:t>Expanded Definition of Disability</a:t>
            </a:r>
          </a:p>
        </p:txBody>
      </p:sp>
      <p:sp>
        <p:nvSpPr>
          <p:cNvPr id="3" name="Content Placeholder 2"/>
          <p:cNvSpPr>
            <a:spLocks noGrp="1"/>
          </p:cNvSpPr>
          <p:nvPr>
            <p:ph idx="1"/>
          </p:nvPr>
        </p:nvSpPr>
        <p:spPr/>
        <p:txBody>
          <a:bodyPr/>
          <a:lstStyle/>
          <a:p>
            <a:r>
              <a:rPr lang="en-US" sz="3200" b="1" dirty="0">
                <a:solidFill>
                  <a:schemeClr val="bg1"/>
                </a:solidFill>
              </a:rPr>
              <a:t>Revises “Substantially Limits”</a:t>
            </a:r>
          </a:p>
          <a:p>
            <a:pPr lvl="1"/>
            <a:r>
              <a:rPr lang="en-US" sz="2800" b="1" dirty="0">
                <a:solidFill>
                  <a:schemeClr val="bg1"/>
                </a:solidFill>
              </a:rPr>
              <a:t>Need not prevent, or severely / significantly restrict a major life activity</a:t>
            </a:r>
          </a:p>
          <a:p>
            <a:pPr lvl="1"/>
            <a:r>
              <a:rPr lang="en-US" sz="2800" b="1" dirty="0">
                <a:solidFill>
                  <a:schemeClr val="bg1"/>
                </a:solidFill>
              </a:rPr>
              <a:t>Individualized assessment</a:t>
            </a:r>
          </a:p>
          <a:p>
            <a:pPr lvl="1"/>
            <a:r>
              <a:rPr lang="en-US" sz="2800" b="1" dirty="0">
                <a:solidFill>
                  <a:schemeClr val="bg1"/>
                </a:solidFill>
              </a:rPr>
              <a:t>Without regard to ameliorative effects of mitigating measures</a:t>
            </a:r>
          </a:p>
          <a:p>
            <a:pPr lvl="1"/>
            <a:r>
              <a:rPr lang="en-US" sz="2800" b="1" dirty="0">
                <a:solidFill>
                  <a:schemeClr val="bg1"/>
                </a:solidFill>
              </a:rPr>
              <a:t>May include an impairment that is episodic or in remission if it would substantially limit a major life activity when active</a:t>
            </a:r>
          </a:p>
        </p:txBody>
      </p:sp>
      <p:sp>
        <p:nvSpPr>
          <p:cNvPr id="4" name="Slide Number Placeholder 3"/>
          <p:cNvSpPr>
            <a:spLocks noGrp="1"/>
          </p:cNvSpPr>
          <p:nvPr>
            <p:ph type="sldNum" sz="quarter" idx="12"/>
          </p:nvPr>
        </p:nvSpPr>
        <p:spPr/>
        <p:txBody>
          <a:bodyPr/>
          <a:lstStyle/>
          <a:p>
            <a:pPr>
              <a:defRPr/>
            </a:pPr>
            <a:fld id="{CA7CA717-C5B3-40DC-B8BC-D0E73CD4E1F7}" type="slidenum">
              <a:rPr lang="en-US" smtClean="0"/>
              <a:pPr>
                <a:defRPr/>
              </a:pPr>
              <a:t>34</a:t>
            </a:fld>
            <a:endParaRPr lang="en-US"/>
          </a:p>
        </p:txBody>
      </p:sp>
    </p:spTree>
    <p:extLst>
      <p:ext uri="{BB962C8B-B14F-4D97-AF65-F5344CB8AC3E}">
        <p14:creationId xmlns:p14="http://schemas.microsoft.com/office/powerpoint/2010/main" val="92900141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0">
          <a:blip r:embed="rId3">
            <a:duotone>
              <a:schemeClr val="accent2">
                <a:shade val="45000"/>
                <a:satMod val="135000"/>
              </a:schemeClr>
              <a:prstClr val="white"/>
            </a:duotone>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chemeClr val="bg1"/>
                </a:solidFill>
              </a:rPr>
              <a:t>Expanded Definition of Disability</a:t>
            </a:r>
          </a:p>
        </p:txBody>
      </p:sp>
      <p:sp>
        <p:nvSpPr>
          <p:cNvPr id="5" name="Content Placeholder 4"/>
          <p:cNvSpPr>
            <a:spLocks noGrp="1"/>
          </p:cNvSpPr>
          <p:nvPr>
            <p:ph idx="1"/>
          </p:nvPr>
        </p:nvSpPr>
        <p:spPr>
          <a:xfrm>
            <a:off x="24788" y="1524000"/>
            <a:ext cx="4572000" cy="3413125"/>
          </a:xfrm>
        </p:spPr>
        <p:txBody>
          <a:bodyPr/>
          <a:lstStyle/>
          <a:p>
            <a:pPr>
              <a:buFont typeface="Wingdings" panose="05000000000000000000" pitchFamily="2" charset="2"/>
              <a:buChar char="Ø"/>
            </a:pPr>
            <a:r>
              <a:rPr lang="en-US" sz="3600" b="1" dirty="0">
                <a:solidFill>
                  <a:schemeClr val="bg1"/>
                </a:solidFill>
                <a:latin typeface="Gloucester MT Extra Condensed" panose="02030808020601010101" pitchFamily="18" charset="0"/>
              </a:rPr>
              <a:t>Major Life Activities</a:t>
            </a:r>
          </a:p>
          <a:p>
            <a:r>
              <a:rPr lang="en-US" dirty="0">
                <a:solidFill>
                  <a:schemeClr val="bg1"/>
                </a:solidFill>
                <a:latin typeface="Georgia" panose="02040502050405020303" pitchFamily="18" charset="0"/>
              </a:rPr>
              <a:t>Seeing, hearing</a:t>
            </a:r>
          </a:p>
          <a:p>
            <a:r>
              <a:rPr lang="en-US" dirty="0">
                <a:solidFill>
                  <a:schemeClr val="bg1"/>
                </a:solidFill>
                <a:latin typeface="Georgia" panose="02040502050405020303" pitchFamily="18" charset="0"/>
              </a:rPr>
              <a:t>Walking</a:t>
            </a:r>
          </a:p>
          <a:p>
            <a:r>
              <a:rPr lang="en-US" dirty="0">
                <a:solidFill>
                  <a:schemeClr val="bg1"/>
                </a:solidFill>
                <a:latin typeface="Georgia" panose="02040502050405020303" pitchFamily="18" charset="0"/>
              </a:rPr>
              <a:t>Speaking, learning, reading</a:t>
            </a:r>
          </a:p>
          <a:p>
            <a:r>
              <a:rPr lang="en-US" dirty="0">
                <a:solidFill>
                  <a:schemeClr val="bg1"/>
                </a:solidFill>
                <a:latin typeface="Georgia" panose="02040502050405020303" pitchFamily="18" charset="0"/>
              </a:rPr>
              <a:t>Eating</a:t>
            </a:r>
          </a:p>
          <a:p>
            <a:r>
              <a:rPr lang="en-US" dirty="0">
                <a:solidFill>
                  <a:schemeClr val="bg1"/>
                </a:solidFill>
                <a:latin typeface="Georgia" panose="02040502050405020303" pitchFamily="18" charset="0"/>
              </a:rPr>
              <a:t>Breathing </a:t>
            </a:r>
          </a:p>
        </p:txBody>
      </p:sp>
      <p:sp>
        <p:nvSpPr>
          <p:cNvPr id="7" name="Slide Number Placeholder 6"/>
          <p:cNvSpPr>
            <a:spLocks noGrp="1"/>
          </p:cNvSpPr>
          <p:nvPr>
            <p:ph type="sldNum" sz="quarter" idx="12"/>
          </p:nvPr>
        </p:nvSpPr>
        <p:spPr/>
        <p:txBody>
          <a:bodyPr/>
          <a:lstStyle/>
          <a:p>
            <a:pPr>
              <a:defRPr/>
            </a:pPr>
            <a:fld id="{2DFF8A96-EC8D-45B9-A723-6AA4CD5BA64D}" type="slidenum">
              <a:rPr lang="en-US" smtClean="0"/>
              <a:pPr>
                <a:defRPr/>
              </a:pPr>
              <a:t>35</a:t>
            </a:fld>
            <a:endParaRPr lang="en-US"/>
          </a:p>
        </p:txBody>
      </p:sp>
      <p:sp>
        <p:nvSpPr>
          <p:cNvPr id="6" name="Content Placeholder 5"/>
          <p:cNvSpPr>
            <a:spLocks noGrp="1"/>
          </p:cNvSpPr>
          <p:nvPr>
            <p:ph sz="quarter" idx="4294967295"/>
          </p:nvPr>
        </p:nvSpPr>
        <p:spPr>
          <a:xfrm>
            <a:off x="4953000" y="3126171"/>
            <a:ext cx="4114800" cy="3579430"/>
          </a:xfrm>
        </p:spPr>
        <p:txBody>
          <a:bodyPr/>
          <a:lstStyle/>
          <a:p>
            <a:pPr>
              <a:buFont typeface="Wingdings" panose="05000000000000000000" pitchFamily="2" charset="2"/>
              <a:buChar char="Ø"/>
            </a:pPr>
            <a:r>
              <a:rPr lang="en-US" sz="3600" b="1" dirty="0">
                <a:solidFill>
                  <a:schemeClr val="bg1"/>
                </a:solidFill>
                <a:latin typeface="Gloucester MT Extra Condensed" panose="02030808020601010101" pitchFamily="18" charset="0"/>
              </a:rPr>
              <a:t>Major Bodily Functions</a:t>
            </a:r>
          </a:p>
          <a:p>
            <a:r>
              <a:rPr lang="en-US" dirty="0">
                <a:solidFill>
                  <a:schemeClr val="bg1"/>
                </a:solidFill>
                <a:latin typeface="Georgia" panose="02040502050405020303" pitchFamily="18" charset="0"/>
              </a:rPr>
              <a:t>Digestive</a:t>
            </a:r>
          </a:p>
          <a:p>
            <a:r>
              <a:rPr lang="en-US" dirty="0">
                <a:solidFill>
                  <a:schemeClr val="bg1"/>
                </a:solidFill>
                <a:latin typeface="Georgia" panose="02040502050405020303" pitchFamily="18" charset="0"/>
              </a:rPr>
              <a:t>Immune system</a:t>
            </a:r>
          </a:p>
          <a:p>
            <a:r>
              <a:rPr lang="en-US" dirty="0">
                <a:solidFill>
                  <a:schemeClr val="bg1"/>
                </a:solidFill>
                <a:latin typeface="Georgia" panose="02040502050405020303" pitchFamily="18" charset="0"/>
              </a:rPr>
              <a:t>Respiratory</a:t>
            </a:r>
          </a:p>
          <a:p>
            <a:r>
              <a:rPr lang="en-US" dirty="0">
                <a:solidFill>
                  <a:schemeClr val="bg1"/>
                </a:solidFill>
                <a:latin typeface="Georgia" panose="02040502050405020303" pitchFamily="18" charset="0"/>
              </a:rPr>
              <a:t>Circulatory</a:t>
            </a:r>
          </a:p>
          <a:p>
            <a:r>
              <a:rPr lang="en-US" dirty="0">
                <a:solidFill>
                  <a:schemeClr val="bg1"/>
                </a:solidFill>
                <a:latin typeface="Georgia" panose="02040502050405020303" pitchFamily="18" charset="0"/>
              </a:rPr>
              <a:t>Neurological / Brain</a:t>
            </a:r>
          </a:p>
        </p:txBody>
      </p:sp>
      <p:sp>
        <p:nvSpPr>
          <p:cNvPr id="9" name="Down Arrow Callout 8"/>
          <p:cNvSpPr/>
          <p:nvPr/>
        </p:nvSpPr>
        <p:spPr>
          <a:xfrm>
            <a:off x="5257800" y="1447800"/>
            <a:ext cx="3505200" cy="1676400"/>
          </a:xfrm>
          <a:prstGeom prst="downArrowCallout">
            <a:avLst/>
          </a:prstGeom>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400" b="1" dirty="0"/>
              <a:t>New Category of Major Life Activities</a:t>
            </a:r>
          </a:p>
        </p:txBody>
      </p:sp>
    </p:spTree>
    <p:extLst>
      <p:ext uri="{BB962C8B-B14F-4D97-AF65-F5344CB8AC3E}">
        <p14:creationId xmlns:p14="http://schemas.microsoft.com/office/powerpoint/2010/main" val="283557718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65800">
              <a:srgbClr val="BED3EC"/>
            </a:gs>
            <a:gs pos="80000">
              <a:srgbClr val="85C2FF"/>
            </a:gs>
            <a:gs pos="32000">
              <a:srgbClr val="C4D6EB"/>
            </a:gs>
            <a:gs pos="100000">
              <a:srgbClr val="FFEBFA"/>
            </a:gs>
          </a:gsLst>
          <a:path path="circle">
            <a:fillToRect l="100000" t="100000"/>
          </a:path>
        </a:gradFill>
        <a:effectLst/>
      </p:bgPr>
    </p:bg>
    <p:spTree>
      <p:nvGrpSpPr>
        <p:cNvPr id="1" name=""/>
        <p:cNvGrpSpPr/>
        <p:nvPr/>
      </p:nvGrpSpPr>
      <p:grpSpPr>
        <a:xfrm>
          <a:off x="0" y="0"/>
          <a:ext cx="0" cy="0"/>
          <a:chOff x="0" y="0"/>
          <a:chExt cx="0" cy="0"/>
        </a:xfrm>
      </p:grpSpPr>
      <p:sp>
        <p:nvSpPr>
          <p:cNvPr id="175106" name="Rectangle 2"/>
          <p:cNvSpPr>
            <a:spLocks noGrp="1" noChangeArrowheads="1"/>
          </p:cNvSpPr>
          <p:nvPr>
            <p:ph type="title"/>
          </p:nvPr>
        </p:nvSpPr>
        <p:spPr>
          <a:xfrm>
            <a:off x="457200" y="381000"/>
            <a:ext cx="8229600" cy="1143000"/>
          </a:xfrm>
        </p:spPr>
        <p:txBody>
          <a:bodyPr>
            <a:noAutofit/>
          </a:bodyPr>
          <a:lstStyle/>
          <a:p>
            <a:pPr eaLnBrk="1" fontAlgn="auto" hangingPunct="1">
              <a:spcAft>
                <a:spcPts val="0"/>
              </a:spcAft>
              <a:defRPr/>
            </a:pPr>
            <a:r>
              <a:rPr lang="en-US" sz="3600" dirty="0">
                <a:solidFill>
                  <a:schemeClr val="bg1"/>
                </a:solidFill>
                <a:effectLst/>
              </a:rPr>
              <a:t>What is the center’s responsibility to participants with disabilities?</a:t>
            </a:r>
          </a:p>
        </p:txBody>
      </p:sp>
      <p:sp>
        <p:nvSpPr>
          <p:cNvPr id="27651" name="Rectangle 3"/>
          <p:cNvSpPr>
            <a:spLocks noGrp="1" noChangeArrowheads="1"/>
          </p:cNvSpPr>
          <p:nvPr>
            <p:ph idx="1"/>
          </p:nvPr>
        </p:nvSpPr>
        <p:spPr>
          <a:xfrm>
            <a:off x="457200" y="1828801"/>
            <a:ext cx="8229600" cy="4876800"/>
          </a:xfrm>
        </p:spPr>
        <p:txBody>
          <a:bodyPr/>
          <a:lstStyle/>
          <a:p>
            <a:pPr eaLnBrk="1" hangingPunct="1">
              <a:lnSpc>
                <a:spcPct val="90000"/>
              </a:lnSpc>
              <a:buFont typeface="Wingdings" pitchFamily="2" charset="2"/>
              <a:buChar char="v"/>
            </a:pPr>
            <a:r>
              <a:rPr lang="en-US" altLang="en-US" dirty="0">
                <a:solidFill>
                  <a:schemeClr val="bg1"/>
                </a:solidFill>
              </a:rPr>
              <a:t>Provide facilities for participants with disabilities</a:t>
            </a:r>
          </a:p>
          <a:p>
            <a:pPr lvl="1" eaLnBrk="1" hangingPunct="1">
              <a:lnSpc>
                <a:spcPct val="90000"/>
              </a:lnSpc>
              <a:buFont typeface="Wingdings" pitchFamily="2" charset="2"/>
              <a:buChar char="v"/>
            </a:pPr>
            <a:r>
              <a:rPr lang="en-US" altLang="en-US" sz="2000" dirty="0">
                <a:solidFill>
                  <a:schemeClr val="bg1"/>
                </a:solidFill>
              </a:rPr>
              <a:t>Examples:  accessible parking lots, entrances and exits, halls, elevators, restrooms, service animals, alternative arrangements for service</a:t>
            </a:r>
          </a:p>
          <a:p>
            <a:pPr lvl="1" eaLnBrk="1" hangingPunct="1">
              <a:lnSpc>
                <a:spcPct val="90000"/>
              </a:lnSpc>
              <a:buFont typeface="Wingdings" pitchFamily="2" charset="2"/>
              <a:buChar char="v"/>
            </a:pPr>
            <a:endParaRPr lang="en-US" altLang="en-US" sz="1050" dirty="0">
              <a:solidFill>
                <a:schemeClr val="bg1"/>
              </a:solidFill>
            </a:endParaRPr>
          </a:p>
          <a:p>
            <a:pPr eaLnBrk="1" hangingPunct="1">
              <a:lnSpc>
                <a:spcPct val="90000"/>
              </a:lnSpc>
              <a:buFont typeface="Wingdings" pitchFamily="2" charset="2"/>
              <a:buChar char="v"/>
            </a:pPr>
            <a:r>
              <a:rPr lang="en-US" altLang="en-US" dirty="0">
                <a:solidFill>
                  <a:schemeClr val="bg1"/>
                </a:solidFill>
              </a:rPr>
              <a:t>Provide appropriate information in alternative formats for persons with disabilities</a:t>
            </a:r>
          </a:p>
          <a:p>
            <a:pPr lvl="1" eaLnBrk="1" hangingPunct="1">
              <a:lnSpc>
                <a:spcPct val="90000"/>
              </a:lnSpc>
              <a:buFont typeface="Wingdings" pitchFamily="2" charset="2"/>
              <a:buChar char="v"/>
            </a:pPr>
            <a:r>
              <a:rPr lang="en-US" altLang="en-US" sz="2000" dirty="0">
                <a:solidFill>
                  <a:schemeClr val="bg1"/>
                </a:solidFill>
              </a:rPr>
              <a:t>Example:  Braille program materials, sign language interpreters</a:t>
            </a:r>
          </a:p>
          <a:p>
            <a:pPr lvl="1" eaLnBrk="1" hangingPunct="1">
              <a:lnSpc>
                <a:spcPct val="90000"/>
              </a:lnSpc>
              <a:buFont typeface="Wingdings" pitchFamily="2" charset="2"/>
              <a:buChar char="v"/>
            </a:pPr>
            <a:endParaRPr lang="en-US" altLang="en-US" sz="1050" dirty="0">
              <a:solidFill>
                <a:schemeClr val="bg1"/>
              </a:solidFill>
            </a:endParaRPr>
          </a:p>
          <a:p>
            <a:pPr eaLnBrk="1" hangingPunct="1">
              <a:lnSpc>
                <a:spcPct val="90000"/>
              </a:lnSpc>
              <a:buFont typeface="Wingdings" pitchFamily="2" charset="2"/>
              <a:buChar char="v"/>
            </a:pPr>
            <a:r>
              <a:rPr lang="en-US" altLang="en-US" dirty="0">
                <a:solidFill>
                  <a:schemeClr val="bg1"/>
                </a:solidFill>
              </a:rPr>
              <a:t>Provide food substitutions for students with disabilities when documented in writing by a licensed physician or State licensed health care professional</a:t>
            </a:r>
            <a:r>
              <a:rPr lang="en-US" altLang="en-US" sz="2400" dirty="0">
                <a:solidFill>
                  <a:schemeClr val="bg1"/>
                </a:solidFill>
              </a:rPr>
              <a:t>.</a:t>
            </a:r>
          </a:p>
          <a:p>
            <a:pPr lvl="1" eaLnBrk="1" hangingPunct="1">
              <a:lnSpc>
                <a:spcPct val="90000"/>
              </a:lnSpc>
              <a:buFontTx/>
              <a:buNone/>
            </a:pPr>
            <a:endParaRPr lang="en-US" altLang="en-US" sz="2000" dirty="0"/>
          </a:p>
        </p:txBody>
      </p:sp>
      <p:sp>
        <p:nvSpPr>
          <p:cNvPr id="4" name="Slide Number Placeholder 5"/>
          <p:cNvSpPr>
            <a:spLocks noGrp="1"/>
          </p:cNvSpPr>
          <p:nvPr>
            <p:ph type="sldNum" sz="quarter" idx="12"/>
          </p:nvPr>
        </p:nvSpPr>
        <p:spPr/>
        <p:txBody>
          <a:bodyPr/>
          <a:lstStyle/>
          <a:p>
            <a:pPr>
              <a:defRPr/>
            </a:pPr>
            <a:fld id="{69A3B83F-6C42-4F18-ACE9-78C765302D46}" type="slidenum">
              <a:rPr lang="en-US"/>
              <a:pPr>
                <a:defRPr/>
              </a:pPr>
              <a:t>36</a:t>
            </a:fld>
            <a:endParaRPr lang="en-US"/>
          </a:p>
        </p:txBody>
      </p:sp>
      <p:pic>
        <p:nvPicPr>
          <p:cNvPr id="14338" name="Picture 2" descr="C:\Users\efong\AppData\Local\Microsoft\Windows\Temporary Internet Files\Content.IE5\33PWUAFN\americans-with-disabilities-act[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9000" y="1447800"/>
            <a:ext cx="1778758" cy="1295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65800">
              <a:srgbClr val="BED3EC"/>
            </a:gs>
            <a:gs pos="80000">
              <a:srgbClr val="85C2FF"/>
            </a:gs>
            <a:gs pos="32000">
              <a:srgbClr val="C4D6EB"/>
            </a:gs>
            <a:gs pos="100000">
              <a:srgbClr val="FFEBFA"/>
            </a:gs>
          </a:gsLst>
          <a:path path="circle">
            <a:fillToRect l="100000" t="100000"/>
          </a:path>
        </a:gradFill>
        <a:effectLst/>
      </p:bgPr>
    </p:bg>
    <p:spTree>
      <p:nvGrpSpPr>
        <p:cNvPr id="1" name=""/>
        <p:cNvGrpSpPr/>
        <p:nvPr/>
      </p:nvGrpSpPr>
      <p:grpSpPr>
        <a:xfrm>
          <a:off x="0" y="0"/>
          <a:ext cx="0" cy="0"/>
          <a:chOff x="0" y="0"/>
          <a:chExt cx="0" cy="0"/>
        </a:xfrm>
      </p:grpSpPr>
      <p:sp>
        <p:nvSpPr>
          <p:cNvPr id="175106" name="Rectangle 2"/>
          <p:cNvSpPr>
            <a:spLocks noGrp="1" noChangeArrowheads="1"/>
          </p:cNvSpPr>
          <p:nvPr>
            <p:ph type="title"/>
          </p:nvPr>
        </p:nvSpPr>
        <p:spPr>
          <a:xfrm>
            <a:off x="914400" y="152400"/>
            <a:ext cx="7315200" cy="1265238"/>
          </a:xfrm>
        </p:spPr>
        <p:txBody>
          <a:bodyPr>
            <a:noAutofit/>
          </a:bodyPr>
          <a:lstStyle/>
          <a:p>
            <a:pPr eaLnBrk="1" fontAlgn="auto" hangingPunct="1">
              <a:spcAft>
                <a:spcPts val="0"/>
              </a:spcAft>
              <a:defRPr/>
            </a:pPr>
            <a:r>
              <a:rPr lang="en-US" sz="3600" dirty="0">
                <a:solidFill>
                  <a:schemeClr val="bg1"/>
                </a:solidFill>
                <a:effectLst/>
              </a:rPr>
              <a:t>Special Dietary Needs: Medical Statement Form</a:t>
            </a:r>
          </a:p>
        </p:txBody>
      </p:sp>
      <p:sp>
        <p:nvSpPr>
          <p:cNvPr id="2" name="Content Placeholder 1"/>
          <p:cNvSpPr>
            <a:spLocks noGrp="1"/>
          </p:cNvSpPr>
          <p:nvPr>
            <p:ph sz="half" idx="1"/>
          </p:nvPr>
        </p:nvSpPr>
        <p:spPr/>
        <p:txBody>
          <a:bodyPr/>
          <a:lstStyle/>
          <a:p>
            <a:r>
              <a:rPr lang="en-US" sz="2800" b="1" u="sng" dirty="0">
                <a:solidFill>
                  <a:schemeClr val="bg1"/>
                </a:solidFill>
              </a:rPr>
              <a:t>DISABILITY</a:t>
            </a:r>
          </a:p>
          <a:p>
            <a:r>
              <a:rPr lang="en-US" sz="2000" dirty="0">
                <a:solidFill>
                  <a:schemeClr val="bg1"/>
                </a:solidFill>
              </a:rPr>
              <a:t>Sponsors are </a:t>
            </a:r>
            <a:r>
              <a:rPr lang="en-US" sz="2000" b="1" u="sng" dirty="0">
                <a:solidFill>
                  <a:schemeClr val="bg1"/>
                </a:solidFill>
              </a:rPr>
              <a:t>required</a:t>
            </a:r>
            <a:r>
              <a:rPr lang="en-US" sz="2000" dirty="0">
                <a:solidFill>
                  <a:schemeClr val="bg1"/>
                </a:solidFill>
              </a:rPr>
              <a:t> to make substitutions for participants with food allergies deemed as </a:t>
            </a:r>
            <a:r>
              <a:rPr lang="en-US" sz="2000" b="1" dirty="0">
                <a:solidFill>
                  <a:schemeClr val="bg1"/>
                </a:solidFill>
              </a:rPr>
              <a:t>disabilities</a:t>
            </a:r>
            <a:endParaRPr lang="en-US" sz="2000" dirty="0">
              <a:solidFill>
                <a:schemeClr val="bg1"/>
              </a:solidFill>
            </a:endParaRPr>
          </a:p>
          <a:p>
            <a:r>
              <a:rPr lang="en-US" sz="2000" dirty="0">
                <a:solidFill>
                  <a:schemeClr val="bg1"/>
                </a:solidFill>
              </a:rPr>
              <a:t>A </a:t>
            </a:r>
            <a:r>
              <a:rPr lang="en-US" sz="2000" b="1" u="sng" dirty="0">
                <a:solidFill>
                  <a:schemeClr val="bg1"/>
                </a:solidFill>
              </a:rPr>
              <a:t>disability</a:t>
            </a:r>
            <a:r>
              <a:rPr lang="en-US" sz="2000" dirty="0">
                <a:solidFill>
                  <a:schemeClr val="bg1"/>
                </a:solidFill>
              </a:rPr>
              <a:t> may </a:t>
            </a:r>
            <a:r>
              <a:rPr lang="en-US" sz="2000" b="1" u="sng" dirty="0">
                <a:solidFill>
                  <a:schemeClr val="bg1"/>
                </a:solidFill>
              </a:rPr>
              <a:t>only</a:t>
            </a:r>
            <a:r>
              <a:rPr lang="en-US" sz="2000" dirty="0">
                <a:solidFill>
                  <a:schemeClr val="bg1"/>
                </a:solidFill>
              </a:rPr>
              <a:t> be determined and signed by a </a:t>
            </a:r>
            <a:r>
              <a:rPr lang="en-US" sz="2000" b="1" dirty="0">
                <a:solidFill>
                  <a:schemeClr val="bg1"/>
                </a:solidFill>
              </a:rPr>
              <a:t>licensed physician (M.D. or D.O.), physician assistant, nurse practitioner, or dentist</a:t>
            </a:r>
          </a:p>
          <a:p>
            <a:r>
              <a:rPr lang="en-US" sz="2000" dirty="0">
                <a:solidFill>
                  <a:schemeClr val="bg1"/>
                </a:solidFill>
              </a:rPr>
              <a:t>Signed form must also indicate appropriate substitutions</a:t>
            </a:r>
            <a:endParaRPr lang="en-US" sz="2000" b="1" dirty="0">
              <a:solidFill>
                <a:schemeClr val="bg1"/>
              </a:solidFill>
            </a:endParaRPr>
          </a:p>
          <a:p>
            <a:endParaRPr lang="en-US" dirty="0"/>
          </a:p>
        </p:txBody>
      </p:sp>
      <p:sp>
        <p:nvSpPr>
          <p:cNvPr id="3" name="Content Placeholder 2"/>
          <p:cNvSpPr>
            <a:spLocks noGrp="1"/>
          </p:cNvSpPr>
          <p:nvPr>
            <p:ph sz="half" idx="2"/>
          </p:nvPr>
        </p:nvSpPr>
        <p:spPr>
          <a:xfrm>
            <a:off x="4876800" y="1654041"/>
            <a:ext cx="4038600" cy="4525963"/>
          </a:xfrm>
        </p:spPr>
        <p:txBody>
          <a:bodyPr/>
          <a:lstStyle/>
          <a:p>
            <a:r>
              <a:rPr lang="en-US" sz="2800" b="1" u="sng" dirty="0">
                <a:solidFill>
                  <a:schemeClr val="bg1"/>
                </a:solidFill>
              </a:rPr>
              <a:t>INTOLERANCE</a:t>
            </a:r>
          </a:p>
          <a:p>
            <a:r>
              <a:rPr lang="en-US" sz="2000" dirty="0">
                <a:solidFill>
                  <a:schemeClr val="bg1"/>
                </a:solidFill>
              </a:rPr>
              <a:t>Sponsors have the </a:t>
            </a:r>
            <a:r>
              <a:rPr lang="en-US" sz="2000" b="1" i="1" u="sng" dirty="0">
                <a:solidFill>
                  <a:srgbClr val="FF0000"/>
                </a:solidFill>
              </a:rPr>
              <a:t>option</a:t>
            </a:r>
            <a:r>
              <a:rPr lang="en-US" sz="2000" b="1" dirty="0">
                <a:solidFill>
                  <a:schemeClr val="bg1"/>
                </a:solidFill>
              </a:rPr>
              <a:t> </a:t>
            </a:r>
            <a:r>
              <a:rPr lang="en-US" sz="2000" dirty="0">
                <a:solidFill>
                  <a:schemeClr val="bg1"/>
                </a:solidFill>
              </a:rPr>
              <a:t>to make substitutions for participants with </a:t>
            </a:r>
            <a:r>
              <a:rPr lang="en-US" sz="2000" b="1" dirty="0">
                <a:solidFill>
                  <a:schemeClr val="bg1"/>
                </a:solidFill>
              </a:rPr>
              <a:t>food intolerances </a:t>
            </a:r>
            <a:r>
              <a:rPr lang="en-US" sz="2000" dirty="0">
                <a:solidFill>
                  <a:schemeClr val="bg1"/>
                </a:solidFill>
              </a:rPr>
              <a:t>not deemed as a disability by a recognized medical provider</a:t>
            </a:r>
          </a:p>
          <a:p>
            <a:r>
              <a:rPr lang="en-US" sz="2000" i="1" u="sng" dirty="0">
                <a:solidFill>
                  <a:schemeClr val="bg1"/>
                </a:solidFill>
              </a:rPr>
              <a:t>Intolerance</a:t>
            </a:r>
            <a:r>
              <a:rPr lang="en-US" sz="2000" dirty="0">
                <a:solidFill>
                  <a:schemeClr val="bg1"/>
                </a:solidFill>
              </a:rPr>
              <a:t> recommendations may be determined and signed in a similar manner.  </a:t>
            </a:r>
            <a:r>
              <a:rPr lang="en-US" sz="2000" b="1" dirty="0">
                <a:solidFill>
                  <a:schemeClr val="bg1"/>
                </a:solidFill>
              </a:rPr>
              <a:t> </a:t>
            </a:r>
          </a:p>
          <a:p>
            <a:r>
              <a:rPr lang="en-US" sz="2000" dirty="0">
                <a:solidFill>
                  <a:schemeClr val="bg1"/>
                </a:solidFill>
              </a:rPr>
              <a:t>Signed form must also indicate appropriate substitutions</a:t>
            </a:r>
            <a:endParaRPr lang="en-US" sz="2000" b="1" dirty="0">
              <a:solidFill>
                <a:schemeClr val="bg1"/>
              </a:solidFill>
            </a:endParaRPr>
          </a:p>
          <a:p>
            <a:endParaRPr lang="en-US" dirty="0"/>
          </a:p>
        </p:txBody>
      </p:sp>
      <p:sp>
        <p:nvSpPr>
          <p:cNvPr id="4" name="Slide Number Placeholder 5"/>
          <p:cNvSpPr>
            <a:spLocks noGrp="1"/>
          </p:cNvSpPr>
          <p:nvPr>
            <p:ph type="sldNum" sz="quarter" idx="12"/>
          </p:nvPr>
        </p:nvSpPr>
        <p:spPr/>
        <p:txBody>
          <a:bodyPr/>
          <a:lstStyle/>
          <a:p>
            <a:pPr>
              <a:defRPr/>
            </a:pPr>
            <a:fld id="{69A3B83F-6C42-4F18-ACE9-78C765302D46}" type="slidenum">
              <a:rPr lang="en-US"/>
              <a:pPr>
                <a:defRPr/>
              </a:pPr>
              <a:t>37</a:t>
            </a:fld>
            <a:endParaRPr lang="en-US" dirty="0"/>
          </a:p>
        </p:txBody>
      </p:sp>
      <p:pic>
        <p:nvPicPr>
          <p:cNvPr id="14338" name="Picture 2" descr="C:\Users\efong\AppData\Local\Microsoft\Windows\Temporary Internet Files\Content.IE5\33PWUAFN\americans-with-disabilities-act[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7600" y="5532304"/>
            <a:ext cx="1778758" cy="1295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834314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p:cNvSpPr>
            <a:spLocks noGrp="1" noChangeArrowheads="1"/>
          </p:cNvSpPr>
          <p:nvPr>
            <p:ph type="title"/>
          </p:nvPr>
        </p:nvSpPr>
        <p:spPr/>
        <p:txBody>
          <a:bodyPr>
            <a:normAutofit/>
          </a:bodyPr>
          <a:lstStyle/>
          <a:p>
            <a:pPr eaLnBrk="1" fontAlgn="auto" hangingPunct="1">
              <a:spcAft>
                <a:spcPts val="0"/>
              </a:spcAft>
              <a:defRPr/>
            </a:pPr>
            <a:r>
              <a:rPr lang="en-US" sz="6000" dirty="0">
                <a:solidFill>
                  <a:schemeClr val="accent1">
                    <a:lumMod val="20000"/>
                    <a:lumOff val="80000"/>
                  </a:schemeClr>
                </a:solidFill>
              </a:rPr>
              <a:t>Customer Service</a:t>
            </a:r>
          </a:p>
        </p:txBody>
      </p:sp>
      <p:sp>
        <p:nvSpPr>
          <p:cNvPr id="28675" name="Rectangle 3"/>
          <p:cNvSpPr>
            <a:spLocks noGrp="1" noChangeArrowheads="1"/>
          </p:cNvSpPr>
          <p:nvPr>
            <p:ph idx="1"/>
          </p:nvPr>
        </p:nvSpPr>
        <p:spPr/>
        <p:txBody>
          <a:bodyPr/>
          <a:lstStyle/>
          <a:p>
            <a:pPr eaLnBrk="1" hangingPunct="1">
              <a:lnSpc>
                <a:spcPct val="80000"/>
              </a:lnSpc>
              <a:buFont typeface="Wingdings" pitchFamily="2" charset="2"/>
              <a:buChar char="v"/>
            </a:pPr>
            <a:r>
              <a:rPr lang="en-US" altLang="en-US" dirty="0"/>
              <a:t>All participants must be allowed equal opportunities to participate in CN programs regardless of race, color, national origin, sex, age, disability</a:t>
            </a:r>
          </a:p>
          <a:p>
            <a:pPr eaLnBrk="1" hangingPunct="1">
              <a:lnSpc>
                <a:spcPct val="80000"/>
              </a:lnSpc>
              <a:buFont typeface="Wingdings" pitchFamily="2" charset="2"/>
              <a:buChar char="v"/>
            </a:pPr>
            <a:endParaRPr lang="en-US" altLang="en-US" sz="2000" dirty="0"/>
          </a:p>
          <a:p>
            <a:pPr eaLnBrk="1" hangingPunct="1">
              <a:lnSpc>
                <a:spcPct val="80000"/>
              </a:lnSpc>
              <a:buFont typeface="Wingdings" pitchFamily="2" charset="2"/>
              <a:buChar char="v"/>
            </a:pPr>
            <a:r>
              <a:rPr lang="en-US" altLang="en-US" dirty="0"/>
              <a:t>All participants must be treated in the same manner </a:t>
            </a:r>
          </a:p>
          <a:p>
            <a:pPr eaLnBrk="1" hangingPunct="1">
              <a:lnSpc>
                <a:spcPct val="80000"/>
              </a:lnSpc>
              <a:buFont typeface="Wingdings" pitchFamily="2" charset="2"/>
              <a:buNone/>
            </a:pPr>
            <a:r>
              <a:rPr lang="en-US" altLang="en-US" dirty="0"/>
              <a:t>	(i.e. seating arrangements, serving lines, services and facilities, assignment of eating periods, methods of selection for meal benefit approval and verification processes)</a:t>
            </a:r>
          </a:p>
        </p:txBody>
      </p:sp>
      <p:sp>
        <p:nvSpPr>
          <p:cNvPr id="4" name="Slide Number Placeholder 5"/>
          <p:cNvSpPr>
            <a:spLocks noGrp="1"/>
          </p:cNvSpPr>
          <p:nvPr>
            <p:ph type="sldNum" sz="quarter" idx="12"/>
          </p:nvPr>
        </p:nvSpPr>
        <p:spPr/>
        <p:txBody>
          <a:bodyPr/>
          <a:lstStyle/>
          <a:p>
            <a:pPr>
              <a:defRPr/>
            </a:pPr>
            <a:fld id="{FFCD1610-C7EA-442C-8BA3-6EA9D47C72CA}" type="slidenum">
              <a:rPr lang="en-US"/>
              <a:pPr>
                <a:defRPr/>
              </a:pPr>
              <a:t>38</a:t>
            </a:fld>
            <a:endParaRPr lang="en-US"/>
          </a:p>
        </p:txBody>
      </p:sp>
      <p:pic>
        <p:nvPicPr>
          <p:cNvPr id="15362" name="Picture 2" descr="C:\Users\efong\AppData\Local\Microsoft\Windows\Temporary Internet Files\Content.IE5\1UJFGHAV\0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5562600"/>
            <a:ext cx="4300538" cy="107156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p:cNvSpPr>
            <a:spLocks noGrp="1" noChangeArrowheads="1"/>
          </p:cNvSpPr>
          <p:nvPr>
            <p:ph type="title"/>
          </p:nvPr>
        </p:nvSpPr>
        <p:spPr>
          <a:xfrm>
            <a:off x="457200" y="152400"/>
            <a:ext cx="8229600" cy="1143000"/>
          </a:xfrm>
        </p:spPr>
        <p:txBody>
          <a:bodyPr>
            <a:noAutofit/>
          </a:bodyPr>
          <a:lstStyle/>
          <a:p>
            <a:pPr eaLnBrk="1" fontAlgn="auto" hangingPunct="1">
              <a:spcAft>
                <a:spcPts val="0"/>
              </a:spcAft>
              <a:defRPr/>
            </a:pPr>
            <a:r>
              <a:rPr lang="en-US" sz="6000" dirty="0">
                <a:solidFill>
                  <a:schemeClr val="accent1">
                    <a:lumMod val="20000"/>
                    <a:lumOff val="80000"/>
                  </a:schemeClr>
                </a:solidFill>
              </a:rPr>
              <a:t>Conflict Resolution</a:t>
            </a:r>
            <a:endParaRPr lang="en-US" sz="6000" dirty="0">
              <a:effectLst/>
            </a:endParaRPr>
          </a:p>
        </p:txBody>
      </p:sp>
      <p:sp>
        <p:nvSpPr>
          <p:cNvPr id="29699" name="Rectangle 3"/>
          <p:cNvSpPr>
            <a:spLocks noGrp="1" noChangeArrowheads="1"/>
          </p:cNvSpPr>
          <p:nvPr>
            <p:ph idx="1"/>
          </p:nvPr>
        </p:nvSpPr>
        <p:spPr>
          <a:xfrm>
            <a:off x="1447800" y="1437233"/>
            <a:ext cx="7696200" cy="4708525"/>
          </a:xfrm>
        </p:spPr>
        <p:txBody>
          <a:bodyPr/>
          <a:lstStyle/>
          <a:p>
            <a:pPr eaLnBrk="1" hangingPunct="1"/>
            <a:r>
              <a:rPr lang="en-US" altLang="en-US" sz="3600" dirty="0"/>
              <a:t>USDA recommends using an Alternative Dispute Resolution (ADR) program</a:t>
            </a:r>
          </a:p>
          <a:p>
            <a:pPr eaLnBrk="1" hangingPunct="1">
              <a:buFont typeface="Wingdings" pitchFamily="2" charset="2"/>
              <a:buNone/>
            </a:pPr>
            <a:endParaRPr lang="en-US" altLang="en-US" sz="1800" dirty="0"/>
          </a:p>
          <a:p>
            <a:pPr lvl="1" eaLnBrk="1" hangingPunct="1"/>
            <a:r>
              <a:rPr lang="en-US" altLang="en-US" sz="3200" dirty="0"/>
              <a:t>ADR:  use of a neutral third party (usually a person acting as a facilitator) to resolve informally a complaint of discrimination through use of various techniques </a:t>
            </a:r>
          </a:p>
        </p:txBody>
      </p:sp>
      <p:sp>
        <p:nvSpPr>
          <p:cNvPr id="4" name="Slide Number Placeholder 5"/>
          <p:cNvSpPr>
            <a:spLocks noGrp="1"/>
          </p:cNvSpPr>
          <p:nvPr>
            <p:ph type="sldNum" sz="quarter" idx="12"/>
          </p:nvPr>
        </p:nvSpPr>
        <p:spPr/>
        <p:txBody>
          <a:bodyPr/>
          <a:lstStyle/>
          <a:p>
            <a:pPr>
              <a:defRPr/>
            </a:pPr>
            <a:fld id="{E40201B0-8EAA-4DAF-8A3A-1846A2CDF878}" type="slidenum">
              <a:rPr lang="en-US"/>
              <a:pPr>
                <a:defRPr/>
              </a:pPr>
              <a:t>39</a:t>
            </a:fld>
            <a:endParaRPr lang="en-US"/>
          </a:p>
        </p:txBody>
      </p:sp>
      <p:pic>
        <p:nvPicPr>
          <p:cNvPr id="16386" name="Picture 2" descr="C:\Users\efong\AppData\Local\Microsoft\Windows\Temporary Internet Files\Content.IE5\15SS0RLI\conflict-resolution[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199" y="5181600"/>
            <a:ext cx="2085027" cy="154731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65800">
              <a:srgbClr val="BED3EC"/>
            </a:gs>
            <a:gs pos="80000">
              <a:srgbClr val="85C2FF"/>
            </a:gs>
            <a:gs pos="32000">
              <a:srgbClr val="C4D6EB"/>
            </a:gs>
            <a:gs pos="100000">
              <a:srgbClr val="FFEBFA"/>
            </a:gs>
          </a:gsLst>
          <a:path path="circle">
            <a:fillToRect l="100000" t="100000"/>
          </a:path>
        </a:gradFill>
        <a:effectLst/>
      </p:bgPr>
    </p:bg>
    <p:spTree>
      <p:nvGrpSpPr>
        <p:cNvPr id="1" name=""/>
        <p:cNvGrpSpPr/>
        <p:nvPr/>
      </p:nvGrpSpPr>
      <p:grpSpPr>
        <a:xfrm>
          <a:off x="0" y="0"/>
          <a:ext cx="0" cy="0"/>
          <a:chOff x="0" y="0"/>
          <a:chExt cx="0" cy="0"/>
        </a:xfrm>
      </p:grpSpPr>
      <p:sp>
        <p:nvSpPr>
          <p:cNvPr id="5" name="Slide Number Placeholder 3"/>
          <p:cNvSpPr>
            <a:spLocks noGrp="1"/>
          </p:cNvSpPr>
          <p:nvPr>
            <p:ph type="sldNum" sz="quarter" idx="12"/>
          </p:nvPr>
        </p:nvSpPr>
        <p:spPr/>
        <p:txBody>
          <a:bodyPr/>
          <a:lstStyle/>
          <a:p>
            <a:pPr>
              <a:defRPr/>
            </a:pPr>
            <a:fld id="{34C282FD-0D30-4E3A-AABE-2AE7A2E84418}" type="slidenum">
              <a:rPr lang="en-US"/>
              <a:pPr>
                <a:defRPr/>
              </a:pPr>
              <a:t>4</a:t>
            </a:fld>
            <a:endParaRPr lang="en-US"/>
          </a:p>
        </p:txBody>
      </p:sp>
      <p:sp>
        <p:nvSpPr>
          <p:cNvPr id="8194" name="Rectangle 2"/>
          <p:cNvSpPr>
            <a:spLocks noGrp="1" noChangeArrowheads="1"/>
          </p:cNvSpPr>
          <p:nvPr>
            <p:ph type="title" idx="4294967295"/>
          </p:nvPr>
        </p:nvSpPr>
        <p:spPr>
          <a:xfrm>
            <a:off x="381000" y="304800"/>
            <a:ext cx="8229600" cy="1139825"/>
          </a:xfrm>
        </p:spPr>
        <p:txBody>
          <a:bodyPr anchorCtr="0">
            <a:normAutofit fontScale="90000"/>
          </a:bodyPr>
          <a:lstStyle/>
          <a:p>
            <a:pPr eaLnBrk="1" fontAlgn="auto" hangingPunct="1">
              <a:spcAft>
                <a:spcPts val="0"/>
              </a:spcAft>
              <a:defRPr/>
            </a:pPr>
            <a:r>
              <a:rPr lang="en-US" dirty="0">
                <a:solidFill>
                  <a:schemeClr val="bg1"/>
                </a:solidFill>
                <a:effectLst/>
              </a:rPr>
              <a:t>Civil Rights and Child Nutrition Programs</a:t>
            </a:r>
          </a:p>
        </p:txBody>
      </p:sp>
      <p:sp>
        <p:nvSpPr>
          <p:cNvPr id="8195" name="Rectangle 3"/>
          <p:cNvSpPr>
            <a:spLocks noGrp="1" noChangeArrowheads="1"/>
          </p:cNvSpPr>
          <p:nvPr>
            <p:ph type="body" idx="4294967295"/>
          </p:nvPr>
        </p:nvSpPr>
        <p:spPr>
          <a:xfrm>
            <a:off x="457200" y="1828800"/>
            <a:ext cx="8229600" cy="4530725"/>
          </a:xfrm>
        </p:spPr>
        <p:txBody>
          <a:bodyPr>
            <a:normAutofit fontScale="92500"/>
          </a:bodyPr>
          <a:lstStyle/>
          <a:p>
            <a:pPr marL="548640" indent="-411480" eaLnBrk="1" fontAlgn="auto" hangingPunct="1">
              <a:spcAft>
                <a:spcPts val="0"/>
              </a:spcAft>
              <a:buClr>
                <a:schemeClr val="tx1">
                  <a:shade val="95000"/>
                </a:schemeClr>
              </a:buClr>
              <a:buFont typeface="Arial" panose="020B0604020202020204" pitchFamily="34" charset="0"/>
              <a:buChar char="•"/>
              <a:defRPr/>
            </a:pPr>
            <a:r>
              <a:rPr lang="en-US" sz="3600" b="1" dirty="0">
                <a:solidFill>
                  <a:schemeClr val="bg1"/>
                </a:solidFill>
              </a:rPr>
              <a:t>Benefits of Child Nutrition Programs (CNP) must be available to all eligible people in a nondiscriminatory manner.</a:t>
            </a:r>
          </a:p>
          <a:p>
            <a:pPr marL="548640" indent="-411480" eaLnBrk="1" fontAlgn="auto" hangingPunct="1">
              <a:spcAft>
                <a:spcPts val="0"/>
              </a:spcAft>
              <a:buClr>
                <a:schemeClr val="tx1">
                  <a:shade val="95000"/>
                </a:schemeClr>
              </a:buClr>
              <a:buFont typeface="Arial" panose="020B0604020202020204" pitchFamily="34" charset="0"/>
              <a:buChar char="•"/>
              <a:defRPr/>
            </a:pPr>
            <a:endParaRPr lang="en-US" sz="1800" b="1" dirty="0">
              <a:solidFill>
                <a:schemeClr val="bg1"/>
              </a:solidFill>
            </a:endParaRPr>
          </a:p>
          <a:p>
            <a:pPr marL="548640" indent="-411480" eaLnBrk="1" fontAlgn="auto" hangingPunct="1">
              <a:spcAft>
                <a:spcPts val="0"/>
              </a:spcAft>
              <a:buClr>
                <a:schemeClr val="tx1">
                  <a:shade val="95000"/>
                </a:schemeClr>
              </a:buClr>
              <a:buFont typeface="Arial" panose="020B0604020202020204" pitchFamily="34" charset="0"/>
              <a:buChar char="•"/>
              <a:defRPr/>
            </a:pPr>
            <a:r>
              <a:rPr lang="en-US" sz="3600" b="1" dirty="0">
                <a:solidFill>
                  <a:schemeClr val="bg1"/>
                </a:solidFill>
              </a:rPr>
              <a:t>All Institutions participating in a Child and Adult Care Food Program (CACFP) and receiving federal $$ must implement civil rights requirements.</a:t>
            </a:r>
          </a:p>
          <a:p>
            <a:pPr marL="548640" indent="-411480" eaLnBrk="1" fontAlgn="auto" hangingPunct="1">
              <a:spcAft>
                <a:spcPts val="0"/>
              </a:spcAft>
              <a:buClr>
                <a:schemeClr val="tx1">
                  <a:shade val="95000"/>
                </a:schemeClr>
              </a:buClr>
              <a:buFont typeface="Wingdings" pitchFamily="2" charset="2"/>
              <a:buNone/>
              <a:defRPr/>
            </a:pPr>
            <a:endParaRPr lang="en-US" dirty="0"/>
          </a:p>
        </p:txBody>
      </p:sp>
      <p:pic>
        <p:nvPicPr>
          <p:cNvPr id="6149" name="Picture 6" descr="MP900446685[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71600" y="947381"/>
            <a:ext cx="1600200" cy="9318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0">
          <a:blip r:embed="rId2">
            <a:alphaModFix amt="70000"/>
            <a:lum/>
            <a:extLst>
              <a:ext uri="{BEBA8EAE-BF5A-486C-A8C5-ECC9F3942E4B}">
                <a14:imgProps xmlns:a14="http://schemas.microsoft.com/office/drawing/2010/main">
                  <a14:imgLayer r:embed="rId3">
                    <a14:imgEffect>
                      <a14:artisticCrisscrossEtching/>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3" name="Slide Number Placeholder 3"/>
          <p:cNvSpPr>
            <a:spLocks noGrp="1"/>
          </p:cNvSpPr>
          <p:nvPr>
            <p:ph type="sldNum" sz="quarter" idx="12"/>
          </p:nvPr>
        </p:nvSpPr>
        <p:spPr/>
        <p:txBody>
          <a:bodyPr/>
          <a:lstStyle/>
          <a:p>
            <a:pPr>
              <a:defRPr/>
            </a:pPr>
            <a:fld id="{8FD3F019-D3A6-433C-B1E8-46913EB38B3F}" type="slidenum">
              <a:rPr lang="en-US"/>
              <a:pPr>
                <a:defRPr/>
              </a:pPr>
              <a:t>40</a:t>
            </a:fld>
            <a:endParaRPr lang="en-US"/>
          </a:p>
        </p:txBody>
      </p:sp>
      <p:sp>
        <p:nvSpPr>
          <p:cNvPr id="30723" name="Rectangle 3"/>
          <p:cNvSpPr>
            <a:spLocks noGrp="1" noChangeArrowheads="1"/>
          </p:cNvSpPr>
          <p:nvPr>
            <p:ph type="body" idx="4294967295"/>
          </p:nvPr>
        </p:nvSpPr>
        <p:spPr>
          <a:xfrm>
            <a:off x="1295400" y="762000"/>
            <a:ext cx="6477000" cy="4530725"/>
          </a:xfrm>
        </p:spPr>
        <p:txBody>
          <a:bodyPr/>
          <a:lstStyle/>
          <a:p>
            <a:pPr algn="ctr" eaLnBrk="1" hangingPunct="1">
              <a:spcBef>
                <a:spcPct val="0"/>
              </a:spcBef>
              <a:buFont typeface="Wingdings" pitchFamily="2" charset="2"/>
              <a:buNone/>
            </a:pPr>
            <a:r>
              <a:rPr lang="en-US" altLang="en-US" sz="7200" b="1" dirty="0">
                <a:solidFill>
                  <a:schemeClr val="bg1"/>
                </a:solidFill>
              </a:rPr>
              <a:t>Recognizing</a:t>
            </a:r>
          </a:p>
          <a:p>
            <a:pPr algn="ctr" eaLnBrk="1" hangingPunct="1">
              <a:spcBef>
                <a:spcPct val="0"/>
              </a:spcBef>
              <a:buFont typeface="Wingdings" pitchFamily="2" charset="2"/>
              <a:buNone/>
            </a:pPr>
            <a:r>
              <a:rPr lang="en-US" altLang="en-US" sz="7200" b="1" dirty="0">
                <a:solidFill>
                  <a:schemeClr val="bg1"/>
                </a:solidFill>
              </a:rPr>
              <a:t> a</a:t>
            </a:r>
          </a:p>
          <a:p>
            <a:pPr algn="ctr" eaLnBrk="1" hangingPunct="1">
              <a:spcBef>
                <a:spcPct val="0"/>
              </a:spcBef>
              <a:buFont typeface="Wingdings" pitchFamily="2" charset="2"/>
              <a:buNone/>
            </a:pPr>
            <a:r>
              <a:rPr lang="en-US" altLang="en-US" sz="7200" b="1" dirty="0">
                <a:solidFill>
                  <a:schemeClr val="bg1"/>
                </a:solidFill>
              </a:rPr>
              <a:t>Civil Rights Complaint</a:t>
            </a:r>
          </a:p>
        </p:txBody>
      </p:sp>
      <p:pic>
        <p:nvPicPr>
          <p:cNvPr id="4" name="Picture 3" descr="MPj0289549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05600" y="1981200"/>
            <a:ext cx="19812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3" descr="C:\Users\efong\Pictures\Justice-poster-general-160x140.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7200" y="4106779"/>
            <a:ext cx="2057400" cy="235117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0">
          <a:blip r:embed="rId2">
            <a:extLst>
              <a:ext uri="{BEBA8EAE-BF5A-486C-A8C5-ECC9F3942E4B}">
                <a14:imgProps xmlns:a14="http://schemas.microsoft.com/office/drawing/2010/main">
                  <a14:imgLayer r:embed="rId3">
                    <a14:imgEffect>
                      <a14:artisticCrisscrossEtching trans="64000"/>
                    </a14:imgEffect>
                    <a14:imgEffect>
                      <a14:colorTemperature colorTemp="4125"/>
                    </a14:imgEffect>
                    <a14:imgEffect>
                      <a14:saturation sat="35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5400" dirty="0">
                <a:solidFill>
                  <a:schemeClr val="bg1"/>
                </a:solidFill>
                <a:effectLst/>
              </a:rPr>
              <a:t>Unequal Treatment</a:t>
            </a:r>
          </a:p>
        </p:txBody>
      </p:sp>
      <p:sp>
        <p:nvSpPr>
          <p:cNvPr id="3" name="Content Placeholder 2"/>
          <p:cNvSpPr>
            <a:spLocks noGrp="1"/>
          </p:cNvSpPr>
          <p:nvPr>
            <p:ph idx="1"/>
          </p:nvPr>
        </p:nvSpPr>
        <p:spPr/>
        <p:txBody>
          <a:bodyPr/>
          <a:lstStyle/>
          <a:p>
            <a:r>
              <a:rPr lang="en-US" sz="5400" b="1" dirty="0">
                <a:solidFill>
                  <a:schemeClr val="bg1"/>
                </a:solidFill>
              </a:rPr>
              <a:t>Verbal</a:t>
            </a:r>
          </a:p>
          <a:p>
            <a:r>
              <a:rPr lang="en-US" sz="5400" b="1" dirty="0">
                <a:solidFill>
                  <a:schemeClr val="bg1"/>
                </a:solidFill>
              </a:rPr>
              <a:t>In writing</a:t>
            </a:r>
          </a:p>
          <a:p>
            <a:r>
              <a:rPr lang="en-US" sz="5400" b="1" dirty="0">
                <a:solidFill>
                  <a:schemeClr val="bg1"/>
                </a:solidFill>
              </a:rPr>
              <a:t>Observed</a:t>
            </a:r>
          </a:p>
        </p:txBody>
      </p:sp>
      <p:pic>
        <p:nvPicPr>
          <p:cNvPr id="89090" name="Picture 2" descr="C:\Users\efong\AppData\Local\Microsoft\Windows\Temporary Internet Files\Content.IE5\Y3HPAHB1\Verbal%20Intelligence[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5800" y="1600200"/>
            <a:ext cx="3200400" cy="1676399"/>
          </a:xfrm>
          <a:prstGeom prst="rect">
            <a:avLst/>
          </a:prstGeom>
          <a:noFill/>
          <a:extLst>
            <a:ext uri="{909E8E84-426E-40DD-AFC4-6F175D3DCCD1}">
              <a14:hiddenFill xmlns:a14="http://schemas.microsoft.com/office/drawing/2010/main">
                <a:solidFill>
                  <a:srgbClr val="FFFFFF"/>
                </a:solidFill>
              </a14:hiddenFill>
            </a:ext>
          </a:extLst>
        </p:spPr>
      </p:pic>
      <p:pic>
        <p:nvPicPr>
          <p:cNvPr id="89096" name="Picture 8" descr="C:\Users\efong\AppData\Local\Microsoft\Windows\Temporary Internet Files\Content.IE5\33PWUAFN\calvin-writing[1].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47800" y="4572000"/>
            <a:ext cx="3429000" cy="1868606"/>
          </a:xfrm>
          <a:prstGeom prst="rect">
            <a:avLst/>
          </a:prstGeom>
          <a:noFill/>
          <a:extLst>
            <a:ext uri="{909E8E84-426E-40DD-AFC4-6F175D3DCCD1}">
              <a14:hiddenFill xmlns:a14="http://schemas.microsoft.com/office/drawing/2010/main">
                <a:solidFill>
                  <a:srgbClr val="FFFFFF"/>
                </a:solidFill>
              </a14:hiddenFill>
            </a:ext>
          </a:extLst>
        </p:spPr>
      </p:pic>
      <p:pic>
        <p:nvPicPr>
          <p:cNvPr id="89097" name="Picture 9" descr="C:\Users\efong\AppData\Local\Microsoft\Windows\Temporary Internet Files\Content.IE5\33PWUAFN\nqde2Ud03uLrekBZaCMXBa16Cm2[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22075" y="3657600"/>
            <a:ext cx="2667000" cy="27830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088558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0">
          <a:blip r:embed="rId3">
            <a:alphaModFix amt="70000"/>
            <a:lum/>
            <a:extLst>
              <a:ext uri="{BEBA8EAE-BF5A-486C-A8C5-ECC9F3942E4B}">
                <a14:imgProps xmlns:a14="http://schemas.microsoft.com/office/drawing/2010/main">
                  <a14:imgLayer r:embed="rId4">
                    <a14:imgEffect>
                      <a14:artisticCrisscrossEtching/>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50F1DF45-75FE-4435-A2F3-1E11CCDD01D7}" type="slidenum">
              <a:rPr lang="en-US" smtClean="0"/>
              <a:pPr>
                <a:defRPr/>
              </a:pPr>
              <a:t>42</a:t>
            </a:fld>
            <a:endParaRPr lang="en-US"/>
          </a:p>
        </p:txBody>
      </p:sp>
      <p:sp>
        <p:nvSpPr>
          <p:cNvPr id="21506" name="Rectangle 2"/>
          <p:cNvSpPr>
            <a:spLocks noGrp="1" noChangeArrowheads="1"/>
          </p:cNvSpPr>
          <p:nvPr>
            <p:ph type="title" idx="4294967295"/>
          </p:nvPr>
        </p:nvSpPr>
        <p:spPr>
          <a:xfrm>
            <a:off x="381000" y="304800"/>
            <a:ext cx="8229600" cy="1139825"/>
          </a:xfrm>
        </p:spPr>
        <p:txBody>
          <a:bodyPr anchorCtr="0">
            <a:normAutofit/>
          </a:bodyPr>
          <a:lstStyle/>
          <a:p>
            <a:pPr eaLnBrk="1" fontAlgn="auto" hangingPunct="1">
              <a:spcAft>
                <a:spcPts val="0"/>
              </a:spcAft>
              <a:defRPr/>
            </a:pPr>
            <a:r>
              <a:rPr lang="en-US" sz="5400" dirty="0">
                <a:solidFill>
                  <a:schemeClr val="bg1"/>
                </a:solidFill>
                <a:effectLst/>
              </a:rPr>
              <a:t>Handling a Complaint</a:t>
            </a:r>
          </a:p>
        </p:txBody>
      </p:sp>
      <p:sp>
        <p:nvSpPr>
          <p:cNvPr id="32772" name="Rectangle 3"/>
          <p:cNvSpPr>
            <a:spLocks noGrp="1" noChangeArrowheads="1"/>
          </p:cNvSpPr>
          <p:nvPr>
            <p:ph type="body" idx="4294967295"/>
          </p:nvPr>
        </p:nvSpPr>
        <p:spPr>
          <a:xfrm>
            <a:off x="533400" y="1676400"/>
            <a:ext cx="8229600" cy="4800600"/>
          </a:xfrm>
        </p:spPr>
        <p:txBody>
          <a:bodyPr/>
          <a:lstStyle/>
          <a:p>
            <a:pPr eaLnBrk="1" hangingPunct="1">
              <a:lnSpc>
                <a:spcPct val="80000"/>
              </a:lnSpc>
              <a:spcBef>
                <a:spcPct val="0"/>
              </a:spcBef>
            </a:pPr>
            <a:endParaRPr lang="en-US" altLang="en-US" sz="1800" dirty="0"/>
          </a:p>
          <a:p>
            <a:pPr eaLnBrk="1" hangingPunct="1">
              <a:lnSpc>
                <a:spcPct val="80000"/>
              </a:lnSpc>
              <a:spcBef>
                <a:spcPct val="0"/>
              </a:spcBef>
              <a:buFont typeface="Wingdings" pitchFamily="2" charset="2"/>
              <a:buChar char="v"/>
            </a:pPr>
            <a:r>
              <a:rPr lang="en-US" altLang="en-US" sz="3600" dirty="0">
                <a:solidFill>
                  <a:schemeClr val="bg1"/>
                </a:solidFill>
              </a:rPr>
              <a:t>CACFP Civil Rights Official enters complaint on log.</a:t>
            </a:r>
            <a:endParaRPr lang="en-US" altLang="en-US" sz="3600" i="1" dirty="0">
              <a:solidFill>
                <a:schemeClr val="bg1"/>
              </a:solidFill>
            </a:endParaRPr>
          </a:p>
          <a:p>
            <a:pPr eaLnBrk="1" hangingPunct="1">
              <a:lnSpc>
                <a:spcPct val="80000"/>
              </a:lnSpc>
              <a:spcBef>
                <a:spcPct val="0"/>
              </a:spcBef>
              <a:buFont typeface="Wingdings" pitchFamily="2" charset="2"/>
              <a:buChar char="v"/>
            </a:pPr>
            <a:endParaRPr lang="en-US" altLang="en-US" sz="3600" dirty="0">
              <a:solidFill>
                <a:schemeClr val="bg1"/>
              </a:solidFill>
            </a:endParaRPr>
          </a:p>
          <a:p>
            <a:pPr eaLnBrk="1" hangingPunct="1">
              <a:lnSpc>
                <a:spcPct val="80000"/>
              </a:lnSpc>
              <a:spcBef>
                <a:spcPct val="0"/>
              </a:spcBef>
              <a:buFont typeface="Wingdings" pitchFamily="2" charset="2"/>
              <a:buChar char="v"/>
            </a:pPr>
            <a:r>
              <a:rPr lang="en-US" altLang="en-US" sz="3600" dirty="0">
                <a:solidFill>
                  <a:schemeClr val="bg1"/>
                </a:solidFill>
              </a:rPr>
              <a:t>Complainant completes </a:t>
            </a:r>
            <a:r>
              <a:rPr lang="en-US" altLang="en-US" sz="3600" i="1" dirty="0">
                <a:solidFill>
                  <a:schemeClr val="bg1"/>
                </a:solidFill>
              </a:rPr>
              <a:t>Civil Rights Complaint Form</a:t>
            </a:r>
            <a:r>
              <a:rPr lang="en-US" altLang="en-US" sz="3600" dirty="0">
                <a:solidFill>
                  <a:schemeClr val="bg1"/>
                </a:solidFill>
              </a:rPr>
              <a:t> </a:t>
            </a:r>
          </a:p>
          <a:p>
            <a:pPr eaLnBrk="1" hangingPunct="1">
              <a:lnSpc>
                <a:spcPct val="80000"/>
              </a:lnSpc>
              <a:spcBef>
                <a:spcPct val="0"/>
              </a:spcBef>
              <a:buFont typeface="Wingdings" pitchFamily="2" charset="2"/>
              <a:buChar char="v"/>
            </a:pPr>
            <a:endParaRPr lang="en-US" altLang="en-US" sz="2400" dirty="0">
              <a:solidFill>
                <a:schemeClr val="bg1"/>
              </a:solidFill>
            </a:endParaRPr>
          </a:p>
          <a:p>
            <a:pPr eaLnBrk="1" hangingPunct="1">
              <a:lnSpc>
                <a:spcPct val="80000"/>
              </a:lnSpc>
              <a:spcBef>
                <a:spcPct val="0"/>
              </a:spcBef>
              <a:buFont typeface="Wingdings" pitchFamily="2" charset="2"/>
              <a:buChar char="v"/>
            </a:pPr>
            <a:r>
              <a:rPr lang="en-US" altLang="en-US" sz="3600" dirty="0">
                <a:solidFill>
                  <a:schemeClr val="bg1"/>
                </a:solidFill>
              </a:rPr>
              <a:t>Resolve at the site level.  </a:t>
            </a:r>
          </a:p>
          <a:p>
            <a:pPr eaLnBrk="1" hangingPunct="1">
              <a:lnSpc>
                <a:spcPct val="80000"/>
              </a:lnSpc>
              <a:spcBef>
                <a:spcPct val="0"/>
              </a:spcBef>
              <a:buFont typeface="Wingdings" pitchFamily="2" charset="2"/>
              <a:buChar char="v"/>
            </a:pPr>
            <a:endParaRPr lang="en-US" altLang="en-US" sz="2400" dirty="0">
              <a:solidFill>
                <a:schemeClr val="bg1"/>
              </a:solidFill>
            </a:endParaRPr>
          </a:p>
          <a:p>
            <a:pPr eaLnBrk="1" hangingPunct="1">
              <a:lnSpc>
                <a:spcPct val="80000"/>
              </a:lnSpc>
              <a:spcBef>
                <a:spcPct val="0"/>
              </a:spcBef>
              <a:buFont typeface="Wingdings" pitchFamily="2" charset="2"/>
              <a:buChar char="v"/>
            </a:pPr>
            <a:r>
              <a:rPr lang="en-US" altLang="en-US" sz="3600" dirty="0">
                <a:solidFill>
                  <a:schemeClr val="bg1"/>
                </a:solidFill>
              </a:rPr>
              <a:t>Submit complaint report to HCNP within 5 working days.</a:t>
            </a:r>
          </a:p>
          <a:p>
            <a:pPr eaLnBrk="1" hangingPunct="1">
              <a:lnSpc>
                <a:spcPct val="80000"/>
              </a:lnSpc>
              <a:spcBef>
                <a:spcPct val="0"/>
              </a:spcBef>
              <a:buFont typeface="Wingdings" pitchFamily="2" charset="2"/>
              <a:buNone/>
            </a:pPr>
            <a:r>
              <a:rPr lang="en-US" altLang="en-US" dirty="0">
                <a:solidFill>
                  <a:schemeClr val="accent2"/>
                </a:solidFill>
              </a:rPr>
              <a:t>			</a:t>
            </a:r>
          </a:p>
          <a:p>
            <a:pPr eaLnBrk="1" hangingPunct="1">
              <a:lnSpc>
                <a:spcPct val="80000"/>
              </a:lnSpc>
              <a:spcBef>
                <a:spcPct val="0"/>
              </a:spcBef>
              <a:buFont typeface="Wingdings" pitchFamily="2" charset="2"/>
              <a:buNone/>
            </a:pPr>
            <a:r>
              <a:rPr lang="en-US" altLang="en-US" dirty="0">
                <a:solidFill>
                  <a:schemeClr val="accent2"/>
                </a:solidFill>
              </a:rPr>
              <a:t>		</a:t>
            </a:r>
          </a:p>
        </p:txBody>
      </p:sp>
    </p:spTree>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0">
          <a:blip r:embed="rId3">
            <a:alphaModFix amt="70000"/>
            <a:lum/>
            <a:extLst>
              <a:ext uri="{BEBA8EAE-BF5A-486C-A8C5-ECC9F3942E4B}">
                <a14:imgProps xmlns:a14="http://schemas.microsoft.com/office/drawing/2010/main">
                  <a14:imgLayer r:embed="rId4">
                    <a14:imgEffect>
                      <a14:artisticCrisscrossEtching/>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5" name="Slide Number Placeholder 3"/>
          <p:cNvSpPr>
            <a:spLocks noGrp="1"/>
          </p:cNvSpPr>
          <p:nvPr>
            <p:ph type="sldNum" sz="quarter" idx="12"/>
          </p:nvPr>
        </p:nvSpPr>
        <p:spPr/>
        <p:txBody>
          <a:bodyPr/>
          <a:lstStyle/>
          <a:p>
            <a:pPr>
              <a:defRPr/>
            </a:pPr>
            <a:fld id="{67AACA8A-EB7A-481F-A515-62A23C2D462A}" type="slidenum">
              <a:rPr lang="en-US"/>
              <a:pPr>
                <a:defRPr/>
              </a:pPr>
              <a:t>43</a:t>
            </a:fld>
            <a:endParaRPr lang="en-US"/>
          </a:p>
        </p:txBody>
      </p:sp>
      <p:sp>
        <p:nvSpPr>
          <p:cNvPr id="18434" name="Rectangle 2"/>
          <p:cNvSpPr>
            <a:spLocks noGrp="1" noChangeArrowheads="1"/>
          </p:cNvSpPr>
          <p:nvPr>
            <p:ph type="title" idx="4294967295"/>
          </p:nvPr>
        </p:nvSpPr>
        <p:spPr>
          <a:xfrm>
            <a:off x="381000" y="533400"/>
            <a:ext cx="8229600" cy="1139825"/>
          </a:xfrm>
        </p:spPr>
        <p:txBody>
          <a:bodyPr anchorCtr="0">
            <a:noAutofit/>
          </a:bodyPr>
          <a:lstStyle/>
          <a:p>
            <a:pPr eaLnBrk="1" fontAlgn="auto" hangingPunct="1">
              <a:spcAft>
                <a:spcPts val="0"/>
              </a:spcAft>
              <a:defRPr/>
            </a:pPr>
            <a:r>
              <a:rPr lang="en-US" sz="4400" dirty="0">
                <a:solidFill>
                  <a:schemeClr val="bg1"/>
                </a:solidFill>
                <a:effectLst/>
              </a:rPr>
              <a:t>How soon does  </a:t>
            </a:r>
            <a:br>
              <a:rPr lang="en-US" sz="4400" dirty="0">
                <a:solidFill>
                  <a:schemeClr val="bg1"/>
                </a:solidFill>
                <a:effectLst/>
              </a:rPr>
            </a:br>
            <a:r>
              <a:rPr lang="en-US" sz="4400" dirty="0">
                <a:solidFill>
                  <a:schemeClr val="bg1"/>
                </a:solidFill>
                <a:effectLst/>
              </a:rPr>
              <a:t>a complaint need to be filed?</a:t>
            </a:r>
          </a:p>
        </p:txBody>
      </p:sp>
      <p:sp>
        <p:nvSpPr>
          <p:cNvPr id="33796" name="Rectangle 3"/>
          <p:cNvSpPr>
            <a:spLocks noGrp="1" noChangeArrowheads="1"/>
          </p:cNvSpPr>
          <p:nvPr>
            <p:ph type="body" idx="4294967295"/>
          </p:nvPr>
        </p:nvSpPr>
        <p:spPr>
          <a:xfrm>
            <a:off x="609600" y="2133600"/>
            <a:ext cx="8229600" cy="3886200"/>
          </a:xfrm>
        </p:spPr>
        <p:txBody>
          <a:bodyPr/>
          <a:lstStyle/>
          <a:p>
            <a:pPr eaLnBrk="1" hangingPunct="1">
              <a:buFont typeface="Wingdings" pitchFamily="2" charset="2"/>
              <a:buChar char="v"/>
            </a:pPr>
            <a:r>
              <a:rPr lang="en-US" altLang="en-US" sz="4400" dirty="0">
                <a:solidFill>
                  <a:schemeClr val="bg1"/>
                </a:solidFill>
              </a:rPr>
              <a:t>Complainant has up to 180 days from alleged incident to file a complaint.</a:t>
            </a:r>
          </a:p>
        </p:txBody>
      </p:sp>
      <p:pic>
        <p:nvPicPr>
          <p:cNvPr id="6" name="Picture 2" descr="C:\Users\efong\AppData\Local\Microsoft\Windows\Temporary Internet Files\Content.IE5\15SS0RLI\calendarClipart[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15000" y="3849806"/>
            <a:ext cx="3124200" cy="2286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0">
          <a:blip r:embed="rId3">
            <a:alphaModFix amt="70000"/>
            <a:lum/>
            <a:extLst>
              <a:ext uri="{BEBA8EAE-BF5A-486C-A8C5-ECC9F3942E4B}">
                <a14:imgProps xmlns:a14="http://schemas.microsoft.com/office/drawing/2010/main">
                  <a14:imgLayer r:embed="rId4">
                    <a14:imgEffect>
                      <a14:artisticCrisscrossEtching/>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35" name="Slide Number Placeholder 3"/>
          <p:cNvSpPr>
            <a:spLocks noGrp="1"/>
          </p:cNvSpPr>
          <p:nvPr>
            <p:ph type="sldNum" sz="quarter" idx="12"/>
          </p:nvPr>
        </p:nvSpPr>
        <p:spPr/>
        <p:txBody>
          <a:bodyPr/>
          <a:lstStyle/>
          <a:p>
            <a:pPr>
              <a:defRPr/>
            </a:pPr>
            <a:fld id="{1EEC444E-76D4-472B-859E-72C3FEE8D114}" type="slidenum">
              <a:rPr lang="en-US"/>
              <a:pPr>
                <a:defRPr/>
              </a:pPr>
              <a:t>44</a:t>
            </a:fld>
            <a:endParaRPr lang="en-US"/>
          </a:p>
        </p:txBody>
      </p:sp>
      <p:grpSp>
        <p:nvGrpSpPr>
          <p:cNvPr id="34819" name="Group 105"/>
          <p:cNvGrpSpPr>
            <a:grpSpLocks noChangeAspect="1"/>
          </p:cNvGrpSpPr>
          <p:nvPr/>
        </p:nvGrpSpPr>
        <p:grpSpPr bwMode="auto">
          <a:xfrm>
            <a:off x="1481071" y="274638"/>
            <a:ext cx="6477000" cy="6583362"/>
            <a:chOff x="0" y="-1368"/>
            <a:chExt cx="8640" cy="6357"/>
          </a:xfrm>
        </p:grpSpPr>
        <p:sp>
          <p:nvSpPr>
            <p:cNvPr id="34828" name="AutoShape 106"/>
            <p:cNvSpPr>
              <a:spLocks noChangeAspect="1" noChangeArrowheads="1"/>
            </p:cNvSpPr>
            <p:nvPr/>
          </p:nvSpPr>
          <p:spPr bwMode="auto">
            <a:xfrm>
              <a:off x="0" y="-1368"/>
              <a:ext cx="8640" cy="6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F9F9F9"/>
                </a:buClr>
                <a:buSzPct val="65000"/>
                <a:buFont typeface="Wingdings 2" pitchFamily="18" charset="2"/>
                <a:buChar char=""/>
                <a:defRPr sz="2800">
                  <a:solidFill>
                    <a:schemeClr val="tx1"/>
                  </a:solidFill>
                  <a:latin typeface="Book Antiqua" pitchFamily="18" charset="0"/>
                </a:defRPr>
              </a:lvl1pPr>
              <a:lvl2pPr marL="742950" indent="-285750" eaLnBrk="0" hangingPunct="0">
                <a:spcBef>
                  <a:spcPct val="20000"/>
                </a:spcBef>
                <a:buClr>
                  <a:schemeClr val="tx1"/>
                </a:buClr>
                <a:buSzPct val="80000"/>
                <a:buFont typeface="Wingdings 2" pitchFamily="18" charset="2"/>
                <a:buChar char=""/>
                <a:defRPr sz="2400">
                  <a:solidFill>
                    <a:schemeClr val="tx1"/>
                  </a:solidFill>
                  <a:latin typeface="Book Antiqua" pitchFamily="18" charset="0"/>
                </a:defRPr>
              </a:lvl2pPr>
              <a:lvl3pPr marL="1143000" indent="-228600" eaLnBrk="0" hangingPunct="0">
                <a:spcBef>
                  <a:spcPct val="20000"/>
                </a:spcBef>
                <a:buClr>
                  <a:schemeClr val="tx1"/>
                </a:buClr>
                <a:buSzPct val="95000"/>
                <a:buFont typeface="Wingdings" pitchFamily="2" charset="2"/>
                <a:buChar char=""/>
                <a:defRPr sz="2200">
                  <a:solidFill>
                    <a:schemeClr val="tx1"/>
                  </a:solidFill>
                  <a:latin typeface="Book Antiqua" pitchFamily="18" charset="0"/>
                </a:defRPr>
              </a:lvl3pPr>
              <a:lvl4pPr marL="1600200" indent="-228600" eaLnBrk="0" hangingPunct="0">
                <a:spcBef>
                  <a:spcPct val="20000"/>
                </a:spcBef>
                <a:buClr>
                  <a:schemeClr val="tx1"/>
                </a:buClr>
                <a:buSzPct val="100000"/>
                <a:buFont typeface="Wingdings 3" pitchFamily="18" charset="2"/>
                <a:buChar char=""/>
                <a:defRPr sz="2000">
                  <a:solidFill>
                    <a:schemeClr val="tx1"/>
                  </a:solidFill>
                  <a:latin typeface="Book Antiqua" pitchFamily="18" charset="0"/>
                </a:defRPr>
              </a:lvl4pPr>
              <a:lvl5pPr marL="2057400" indent="-228600" eaLnBrk="0" hangingPunct="0">
                <a:spcBef>
                  <a:spcPct val="20000"/>
                </a:spcBef>
                <a:buClr>
                  <a:schemeClr val="tx1"/>
                </a:buClr>
                <a:buFont typeface="Wingdings 2" pitchFamily="18" charset="2"/>
                <a:buChar char=""/>
                <a:defRPr sz="2000">
                  <a:solidFill>
                    <a:schemeClr val="tx1"/>
                  </a:solidFill>
                  <a:latin typeface="Book Antiqua" pitchFamily="18" charset="0"/>
                </a:defRPr>
              </a:lvl5pPr>
              <a:lvl6pPr marL="25146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6pPr>
              <a:lvl7pPr marL="29718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7pPr>
              <a:lvl8pPr marL="34290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8pPr>
              <a:lvl9pPr marL="38862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9pPr>
            </a:lstStyle>
            <a:p>
              <a:pPr>
                <a:spcBef>
                  <a:spcPct val="0"/>
                </a:spcBef>
                <a:buClrTx/>
                <a:buSzTx/>
                <a:buFontTx/>
                <a:buNone/>
              </a:pPr>
              <a:endParaRPr lang="en-US" altLang="en-US" sz="1800" u="sng">
                <a:latin typeface="Tahoma" charset="0"/>
              </a:endParaRPr>
            </a:p>
          </p:txBody>
        </p:sp>
        <p:sp>
          <p:nvSpPr>
            <p:cNvPr id="34829" name="Rectangle 107"/>
            <p:cNvSpPr>
              <a:spLocks noChangeArrowheads="1"/>
            </p:cNvSpPr>
            <p:nvPr/>
          </p:nvSpPr>
          <p:spPr bwMode="auto">
            <a:xfrm>
              <a:off x="1229" y="-1368"/>
              <a:ext cx="6520" cy="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rgbClr val="F9F9F9"/>
                </a:buClr>
                <a:buSzPct val="65000"/>
                <a:buFont typeface="Wingdings 2" pitchFamily="18" charset="2"/>
                <a:buChar char=""/>
                <a:defRPr sz="2800">
                  <a:solidFill>
                    <a:schemeClr val="tx1"/>
                  </a:solidFill>
                  <a:latin typeface="Book Antiqua" pitchFamily="18" charset="0"/>
                </a:defRPr>
              </a:lvl1pPr>
              <a:lvl2pPr marL="742950" indent="-285750" eaLnBrk="0" hangingPunct="0">
                <a:spcBef>
                  <a:spcPct val="20000"/>
                </a:spcBef>
                <a:buClr>
                  <a:schemeClr val="tx1"/>
                </a:buClr>
                <a:buSzPct val="80000"/>
                <a:buFont typeface="Wingdings 2" pitchFamily="18" charset="2"/>
                <a:buChar char=""/>
                <a:defRPr sz="2400">
                  <a:solidFill>
                    <a:schemeClr val="tx1"/>
                  </a:solidFill>
                  <a:latin typeface="Book Antiqua" pitchFamily="18" charset="0"/>
                </a:defRPr>
              </a:lvl2pPr>
              <a:lvl3pPr marL="1143000" indent="-228600" eaLnBrk="0" hangingPunct="0">
                <a:spcBef>
                  <a:spcPct val="20000"/>
                </a:spcBef>
                <a:buClr>
                  <a:schemeClr val="tx1"/>
                </a:buClr>
                <a:buSzPct val="95000"/>
                <a:buFont typeface="Wingdings" pitchFamily="2" charset="2"/>
                <a:buChar char=""/>
                <a:defRPr sz="2200">
                  <a:solidFill>
                    <a:schemeClr val="tx1"/>
                  </a:solidFill>
                  <a:latin typeface="Book Antiqua" pitchFamily="18" charset="0"/>
                </a:defRPr>
              </a:lvl3pPr>
              <a:lvl4pPr marL="1600200" indent="-228600" eaLnBrk="0" hangingPunct="0">
                <a:spcBef>
                  <a:spcPct val="20000"/>
                </a:spcBef>
                <a:buClr>
                  <a:schemeClr val="tx1"/>
                </a:buClr>
                <a:buSzPct val="100000"/>
                <a:buFont typeface="Wingdings 3" pitchFamily="18" charset="2"/>
                <a:buChar char=""/>
                <a:defRPr sz="2000">
                  <a:solidFill>
                    <a:schemeClr val="tx1"/>
                  </a:solidFill>
                  <a:latin typeface="Book Antiqua" pitchFamily="18" charset="0"/>
                </a:defRPr>
              </a:lvl4pPr>
              <a:lvl5pPr marL="2057400" indent="-228600" eaLnBrk="0" hangingPunct="0">
                <a:spcBef>
                  <a:spcPct val="20000"/>
                </a:spcBef>
                <a:buClr>
                  <a:schemeClr val="tx1"/>
                </a:buClr>
                <a:buFont typeface="Wingdings 2" pitchFamily="18" charset="2"/>
                <a:buChar char=""/>
                <a:defRPr sz="2000">
                  <a:solidFill>
                    <a:schemeClr val="tx1"/>
                  </a:solidFill>
                  <a:latin typeface="Book Antiqua" pitchFamily="18" charset="0"/>
                </a:defRPr>
              </a:lvl5pPr>
              <a:lvl6pPr marL="25146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6pPr>
              <a:lvl7pPr marL="29718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7pPr>
              <a:lvl8pPr marL="34290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8pPr>
              <a:lvl9pPr marL="38862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9pPr>
            </a:lstStyle>
            <a:p>
              <a:pPr algn="ctr">
                <a:spcBef>
                  <a:spcPct val="0"/>
                </a:spcBef>
                <a:buClrTx/>
                <a:buSzTx/>
                <a:buFontTx/>
                <a:buNone/>
              </a:pPr>
              <a:r>
                <a:rPr lang="en-US" altLang="en-US" sz="2400" b="1" dirty="0">
                  <a:solidFill>
                    <a:schemeClr val="bg1"/>
                  </a:solidFill>
                  <a:latin typeface="Arial" charset="0"/>
                </a:rPr>
                <a:t>Civil Rights Complaint Procedure</a:t>
              </a:r>
              <a:endParaRPr lang="en-US" altLang="en-US" sz="2400" b="1" dirty="0">
                <a:solidFill>
                  <a:schemeClr val="bg1"/>
                </a:solidFill>
                <a:latin typeface="Tahoma" charset="0"/>
              </a:endParaRPr>
            </a:p>
          </p:txBody>
        </p:sp>
        <p:sp>
          <p:nvSpPr>
            <p:cNvPr id="34830" name="Line 108"/>
            <p:cNvSpPr>
              <a:spLocks noChangeShapeType="1"/>
            </p:cNvSpPr>
            <p:nvPr/>
          </p:nvSpPr>
          <p:spPr bwMode="auto">
            <a:xfrm>
              <a:off x="4321" y="317"/>
              <a:ext cx="0" cy="463"/>
            </a:xfrm>
            <a:prstGeom prst="line">
              <a:avLst/>
            </a:prstGeom>
            <a:noFill/>
            <a:ln w="1206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831" name="Line 109"/>
            <p:cNvSpPr>
              <a:spLocks noChangeShapeType="1"/>
            </p:cNvSpPr>
            <p:nvPr/>
          </p:nvSpPr>
          <p:spPr bwMode="auto">
            <a:xfrm>
              <a:off x="4321" y="1539"/>
              <a:ext cx="0" cy="463"/>
            </a:xfrm>
            <a:prstGeom prst="line">
              <a:avLst/>
            </a:prstGeom>
            <a:noFill/>
            <a:ln w="1206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832" name="Line 110"/>
            <p:cNvSpPr>
              <a:spLocks noChangeShapeType="1"/>
            </p:cNvSpPr>
            <p:nvPr/>
          </p:nvSpPr>
          <p:spPr bwMode="auto">
            <a:xfrm>
              <a:off x="4321" y="3039"/>
              <a:ext cx="0" cy="463"/>
            </a:xfrm>
            <a:prstGeom prst="line">
              <a:avLst/>
            </a:prstGeom>
            <a:noFill/>
            <a:ln w="1206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833" name="Rectangle 111"/>
            <p:cNvSpPr>
              <a:spLocks noChangeArrowheads="1"/>
            </p:cNvSpPr>
            <p:nvPr/>
          </p:nvSpPr>
          <p:spPr bwMode="auto">
            <a:xfrm>
              <a:off x="59" y="3502"/>
              <a:ext cx="8524" cy="1314"/>
            </a:xfrm>
            <a:prstGeom prst="rect">
              <a:avLst/>
            </a:prstGeom>
            <a:solidFill>
              <a:srgbClr val="FFCC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F9F9F9"/>
                </a:buClr>
                <a:buSzPct val="65000"/>
                <a:buFont typeface="Wingdings 2" pitchFamily="18" charset="2"/>
                <a:buChar char=""/>
                <a:defRPr sz="2800">
                  <a:solidFill>
                    <a:schemeClr val="tx1"/>
                  </a:solidFill>
                  <a:latin typeface="Book Antiqua" pitchFamily="18" charset="0"/>
                </a:defRPr>
              </a:lvl1pPr>
              <a:lvl2pPr marL="742950" indent="-285750" eaLnBrk="0" hangingPunct="0">
                <a:spcBef>
                  <a:spcPct val="20000"/>
                </a:spcBef>
                <a:buClr>
                  <a:schemeClr val="tx1"/>
                </a:buClr>
                <a:buSzPct val="80000"/>
                <a:buFont typeface="Wingdings 2" pitchFamily="18" charset="2"/>
                <a:buChar char=""/>
                <a:defRPr sz="2400">
                  <a:solidFill>
                    <a:schemeClr val="tx1"/>
                  </a:solidFill>
                  <a:latin typeface="Book Antiqua" pitchFamily="18" charset="0"/>
                </a:defRPr>
              </a:lvl2pPr>
              <a:lvl3pPr marL="1143000" indent="-228600" eaLnBrk="0" hangingPunct="0">
                <a:spcBef>
                  <a:spcPct val="20000"/>
                </a:spcBef>
                <a:buClr>
                  <a:schemeClr val="tx1"/>
                </a:buClr>
                <a:buSzPct val="95000"/>
                <a:buFont typeface="Wingdings" pitchFamily="2" charset="2"/>
                <a:buChar char=""/>
                <a:defRPr sz="2200">
                  <a:solidFill>
                    <a:schemeClr val="tx1"/>
                  </a:solidFill>
                  <a:latin typeface="Book Antiqua" pitchFamily="18" charset="0"/>
                </a:defRPr>
              </a:lvl3pPr>
              <a:lvl4pPr marL="1600200" indent="-228600" eaLnBrk="0" hangingPunct="0">
                <a:spcBef>
                  <a:spcPct val="20000"/>
                </a:spcBef>
                <a:buClr>
                  <a:schemeClr val="tx1"/>
                </a:buClr>
                <a:buSzPct val="100000"/>
                <a:buFont typeface="Wingdings 3" pitchFamily="18" charset="2"/>
                <a:buChar char=""/>
                <a:defRPr sz="2000">
                  <a:solidFill>
                    <a:schemeClr val="tx1"/>
                  </a:solidFill>
                  <a:latin typeface="Book Antiqua" pitchFamily="18" charset="0"/>
                </a:defRPr>
              </a:lvl4pPr>
              <a:lvl5pPr marL="2057400" indent="-228600" eaLnBrk="0" hangingPunct="0">
                <a:spcBef>
                  <a:spcPct val="20000"/>
                </a:spcBef>
                <a:buClr>
                  <a:schemeClr val="tx1"/>
                </a:buClr>
                <a:buFont typeface="Wingdings 2" pitchFamily="18" charset="2"/>
                <a:buChar char=""/>
                <a:defRPr sz="2000">
                  <a:solidFill>
                    <a:schemeClr val="tx1"/>
                  </a:solidFill>
                  <a:latin typeface="Book Antiqua" pitchFamily="18" charset="0"/>
                </a:defRPr>
              </a:lvl5pPr>
              <a:lvl6pPr marL="25146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6pPr>
              <a:lvl7pPr marL="29718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7pPr>
              <a:lvl8pPr marL="34290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8pPr>
              <a:lvl9pPr marL="38862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9pPr>
            </a:lstStyle>
            <a:p>
              <a:pPr>
                <a:spcBef>
                  <a:spcPct val="0"/>
                </a:spcBef>
                <a:buClrTx/>
                <a:buSzTx/>
                <a:buFontTx/>
                <a:buNone/>
              </a:pPr>
              <a:endParaRPr lang="en-US" altLang="en-US" sz="1800" u="sng">
                <a:latin typeface="Tahoma" charset="0"/>
              </a:endParaRPr>
            </a:p>
          </p:txBody>
        </p:sp>
        <p:sp>
          <p:nvSpPr>
            <p:cNvPr id="34834" name="Rectangle 112"/>
            <p:cNvSpPr>
              <a:spLocks noChangeArrowheads="1"/>
            </p:cNvSpPr>
            <p:nvPr/>
          </p:nvSpPr>
          <p:spPr bwMode="auto">
            <a:xfrm>
              <a:off x="2065" y="3557"/>
              <a:ext cx="1" cy="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rgbClr val="F9F9F9"/>
                </a:buClr>
                <a:buSzPct val="65000"/>
                <a:buFont typeface="Wingdings 2" pitchFamily="18" charset="2"/>
                <a:buChar char=""/>
                <a:defRPr sz="2800">
                  <a:solidFill>
                    <a:schemeClr val="tx1"/>
                  </a:solidFill>
                  <a:latin typeface="Book Antiqua" pitchFamily="18" charset="0"/>
                </a:defRPr>
              </a:lvl1pPr>
              <a:lvl2pPr marL="742950" indent="-285750" eaLnBrk="0" hangingPunct="0">
                <a:spcBef>
                  <a:spcPct val="20000"/>
                </a:spcBef>
                <a:buClr>
                  <a:schemeClr val="tx1"/>
                </a:buClr>
                <a:buSzPct val="80000"/>
                <a:buFont typeface="Wingdings 2" pitchFamily="18" charset="2"/>
                <a:buChar char=""/>
                <a:defRPr sz="2400">
                  <a:solidFill>
                    <a:schemeClr val="tx1"/>
                  </a:solidFill>
                  <a:latin typeface="Book Antiqua" pitchFamily="18" charset="0"/>
                </a:defRPr>
              </a:lvl2pPr>
              <a:lvl3pPr marL="1143000" indent="-228600" eaLnBrk="0" hangingPunct="0">
                <a:spcBef>
                  <a:spcPct val="20000"/>
                </a:spcBef>
                <a:buClr>
                  <a:schemeClr val="tx1"/>
                </a:buClr>
                <a:buSzPct val="95000"/>
                <a:buFont typeface="Wingdings" pitchFamily="2" charset="2"/>
                <a:buChar char=""/>
                <a:defRPr sz="2200">
                  <a:solidFill>
                    <a:schemeClr val="tx1"/>
                  </a:solidFill>
                  <a:latin typeface="Book Antiqua" pitchFamily="18" charset="0"/>
                </a:defRPr>
              </a:lvl3pPr>
              <a:lvl4pPr marL="1600200" indent="-228600" eaLnBrk="0" hangingPunct="0">
                <a:spcBef>
                  <a:spcPct val="20000"/>
                </a:spcBef>
                <a:buClr>
                  <a:schemeClr val="tx1"/>
                </a:buClr>
                <a:buSzPct val="100000"/>
                <a:buFont typeface="Wingdings 3" pitchFamily="18" charset="2"/>
                <a:buChar char=""/>
                <a:defRPr sz="2000">
                  <a:solidFill>
                    <a:schemeClr val="tx1"/>
                  </a:solidFill>
                  <a:latin typeface="Book Antiqua" pitchFamily="18" charset="0"/>
                </a:defRPr>
              </a:lvl4pPr>
              <a:lvl5pPr marL="2057400" indent="-228600" eaLnBrk="0" hangingPunct="0">
                <a:spcBef>
                  <a:spcPct val="20000"/>
                </a:spcBef>
                <a:buClr>
                  <a:schemeClr val="tx1"/>
                </a:buClr>
                <a:buFont typeface="Wingdings 2" pitchFamily="18" charset="2"/>
                <a:buChar char=""/>
                <a:defRPr sz="2000">
                  <a:solidFill>
                    <a:schemeClr val="tx1"/>
                  </a:solidFill>
                  <a:latin typeface="Book Antiqua" pitchFamily="18" charset="0"/>
                </a:defRPr>
              </a:lvl5pPr>
              <a:lvl6pPr marL="25146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6pPr>
              <a:lvl7pPr marL="29718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7pPr>
              <a:lvl8pPr marL="34290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8pPr>
              <a:lvl9pPr marL="38862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9pPr>
            </a:lstStyle>
            <a:p>
              <a:pPr>
                <a:spcBef>
                  <a:spcPct val="0"/>
                </a:spcBef>
                <a:buClrTx/>
                <a:buSzTx/>
                <a:buFontTx/>
                <a:buNone/>
              </a:pPr>
              <a:endParaRPr lang="en-US" altLang="en-US" sz="1800" b="1" i="1">
                <a:latin typeface="Tahoma" charset="0"/>
              </a:endParaRPr>
            </a:p>
          </p:txBody>
        </p:sp>
        <p:sp>
          <p:nvSpPr>
            <p:cNvPr id="34835" name="Rectangle 113"/>
            <p:cNvSpPr>
              <a:spLocks noChangeArrowheads="1"/>
            </p:cNvSpPr>
            <p:nvPr/>
          </p:nvSpPr>
          <p:spPr bwMode="auto">
            <a:xfrm>
              <a:off x="3234" y="3835"/>
              <a:ext cx="1" cy="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rgbClr val="F9F9F9"/>
                </a:buClr>
                <a:buSzPct val="65000"/>
                <a:buFont typeface="Wingdings 2" pitchFamily="18" charset="2"/>
                <a:buChar char=""/>
                <a:defRPr sz="2800">
                  <a:solidFill>
                    <a:schemeClr val="tx1"/>
                  </a:solidFill>
                  <a:latin typeface="Book Antiqua" pitchFamily="18" charset="0"/>
                </a:defRPr>
              </a:lvl1pPr>
              <a:lvl2pPr marL="742950" indent="-285750" eaLnBrk="0" hangingPunct="0">
                <a:spcBef>
                  <a:spcPct val="20000"/>
                </a:spcBef>
                <a:buClr>
                  <a:schemeClr val="tx1"/>
                </a:buClr>
                <a:buSzPct val="80000"/>
                <a:buFont typeface="Wingdings 2" pitchFamily="18" charset="2"/>
                <a:buChar char=""/>
                <a:defRPr sz="2400">
                  <a:solidFill>
                    <a:schemeClr val="tx1"/>
                  </a:solidFill>
                  <a:latin typeface="Book Antiqua" pitchFamily="18" charset="0"/>
                </a:defRPr>
              </a:lvl2pPr>
              <a:lvl3pPr marL="1143000" indent="-228600" eaLnBrk="0" hangingPunct="0">
                <a:spcBef>
                  <a:spcPct val="20000"/>
                </a:spcBef>
                <a:buClr>
                  <a:schemeClr val="tx1"/>
                </a:buClr>
                <a:buSzPct val="95000"/>
                <a:buFont typeface="Wingdings" pitchFamily="2" charset="2"/>
                <a:buChar char=""/>
                <a:defRPr sz="2200">
                  <a:solidFill>
                    <a:schemeClr val="tx1"/>
                  </a:solidFill>
                  <a:latin typeface="Book Antiqua" pitchFamily="18" charset="0"/>
                </a:defRPr>
              </a:lvl3pPr>
              <a:lvl4pPr marL="1600200" indent="-228600" eaLnBrk="0" hangingPunct="0">
                <a:spcBef>
                  <a:spcPct val="20000"/>
                </a:spcBef>
                <a:buClr>
                  <a:schemeClr val="tx1"/>
                </a:buClr>
                <a:buSzPct val="100000"/>
                <a:buFont typeface="Wingdings 3" pitchFamily="18" charset="2"/>
                <a:buChar char=""/>
                <a:defRPr sz="2000">
                  <a:solidFill>
                    <a:schemeClr val="tx1"/>
                  </a:solidFill>
                  <a:latin typeface="Book Antiqua" pitchFamily="18" charset="0"/>
                </a:defRPr>
              </a:lvl4pPr>
              <a:lvl5pPr marL="2057400" indent="-228600" eaLnBrk="0" hangingPunct="0">
                <a:spcBef>
                  <a:spcPct val="20000"/>
                </a:spcBef>
                <a:buClr>
                  <a:schemeClr val="tx1"/>
                </a:buClr>
                <a:buFont typeface="Wingdings 2" pitchFamily="18" charset="2"/>
                <a:buChar char=""/>
                <a:defRPr sz="2000">
                  <a:solidFill>
                    <a:schemeClr val="tx1"/>
                  </a:solidFill>
                  <a:latin typeface="Book Antiqua" pitchFamily="18" charset="0"/>
                </a:defRPr>
              </a:lvl5pPr>
              <a:lvl6pPr marL="25146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6pPr>
              <a:lvl7pPr marL="29718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7pPr>
              <a:lvl8pPr marL="34290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8pPr>
              <a:lvl9pPr marL="38862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9pPr>
            </a:lstStyle>
            <a:p>
              <a:pPr>
                <a:spcBef>
                  <a:spcPct val="0"/>
                </a:spcBef>
                <a:buClrTx/>
                <a:buSzTx/>
                <a:buFontTx/>
                <a:buNone/>
              </a:pPr>
              <a:endParaRPr lang="en-US" altLang="en-US" sz="1800" b="1">
                <a:latin typeface="Tahoma" charset="0"/>
              </a:endParaRPr>
            </a:p>
          </p:txBody>
        </p:sp>
        <p:sp>
          <p:nvSpPr>
            <p:cNvPr id="34836" name="Rectangle 114"/>
            <p:cNvSpPr>
              <a:spLocks noChangeArrowheads="1"/>
            </p:cNvSpPr>
            <p:nvPr/>
          </p:nvSpPr>
          <p:spPr bwMode="auto">
            <a:xfrm>
              <a:off x="4284" y="4112"/>
              <a:ext cx="61"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rgbClr val="F9F9F9"/>
                </a:buClr>
                <a:buSzPct val="65000"/>
                <a:buFont typeface="Wingdings 2" pitchFamily="18" charset="2"/>
                <a:buChar char=""/>
                <a:defRPr sz="2800">
                  <a:solidFill>
                    <a:schemeClr val="tx1"/>
                  </a:solidFill>
                  <a:latin typeface="Book Antiqua" pitchFamily="18" charset="0"/>
                </a:defRPr>
              </a:lvl1pPr>
              <a:lvl2pPr marL="742950" indent="-285750" eaLnBrk="0" hangingPunct="0">
                <a:spcBef>
                  <a:spcPct val="20000"/>
                </a:spcBef>
                <a:buClr>
                  <a:schemeClr val="tx1"/>
                </a:buClr>
                <a:buSzPct val="80000"/>
                <a:buFont typeface="Wingdings 2" pitchFamily="18" charset="2"/>
                <a:buChar char=""/>
                <a:defRPr sz="2400">
                  <a:solidFill>
                    <a:schemeClr val="tx1"/>
                  </a:solidFill>
                  <a:latin typeface="Book Antiqua" pitchFamily="18" charset="0"/>
                </a:defRPr>
              </a:lvl2pPr>
              <a:lvl3pPr marL="1143000" indent="-228600" eaLnBrk="0" hangingPunct="0">
                <a:spcBef>
                  <a:spcPct val="20000"/>
                </a:spcBef>
                <a:buClr>
                  <a:schemeClr val="tx1"/>
                </a:buClr>
                <a:buSzPct val="95000"/>
                <a:buFont typeface="Wingdings" pitchFamily="2" charset="2"/>
                <a:buChar char=""/>
                <a:defRPr sz="2200">
                  <a:solidFill>
                    <a:schemeClr val="tx1"/>
                  </a:solidFill>
                  <a:latin typeface="Book Antiqua" pitchFamily="18" charset="0"/>
                </a:defRPr>
              </a:lvl3pPr>
              <a:lvl4pPr marL="1600200" indent="-228600" eaLnBrk="0" hangingPunct="0">
                <a:spcBef>
                  <a:spcPct val="20000"/>
                </a:spcBef>
                <a:buClr>
                  <a:schemeClr val="tx1"/>
                </a:buClr>
                <a:buSzPct val="100000"/>
                <a:buFont typeface="Wingdings 3" pitchFamily="18" charset="2"/>
                <a:buChar char=""/>
                <a:defRPr sz="2000">
                  <a:solidFill>
                    <a:schemeClr val="tx1"/>
                  </a:solidFill>
                  <a:latin typeface="Book Antiqua" pitchFamily="18" charset="0"/>
                </a:defRPr>
              </a:lvl4pPr>
              <a:lvl5pPr marL="2057400" indent="-228600" eaLnBrk="0" hangingPunct="0">
                <a:spcBef>
                  <a:spcPct val="20000"/>
                </a:spcBef>
                <a:buClr>
                  <a:schemeClr val="tx1"/>
                </a:buClr>
                <a:buFont typeface="Wingdings 2" pitchFamily="18" charset="2"/>
                <a:buChar char=""/>
                <a:defRPr sz="2000">
                  <a:solidFill>
                    <a:schemeClr val="tx1"/>
                  </a:solidFill>
                  <a:latin typeface="Book Antiqua" pitchFamily="18" charset="0"/>
                </a:defRPr>
              </a:lvl5pPr>
              <a:lvl6pPr marL="25146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6pPr>
              <a:lvl7pPr marL="29718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7pPr>
              <a:lvl8pPr marL="34290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8pPr>
              <a:lvl9pPr marL="38862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9pPr>
            </a:lstStyle>
            <a:p>
              <a:pPr>
                <a:spcBef>
                  <a:spcPct val="0"/>
                </a:spcBef>
                <a:buClrTx/>
                <a:buSzTx/>
                <a:buFontTx/>
                <a:buNone/>
              </a:pPr>
              <a:r>
                <a:rPr lang="en-US" altLang="en-US" sz="1300">
                  <a:solidFill>
                    <a:srgbClr val="000000"/>
                  </a:solidFill>
                  <a:latin typeface="Arial" charset="0"/>
                </a:rPr>
                <a:t>.</a:t>
              </a:r>
              <a:endParaRPr lang="en-US" altLang="en-US" sz="1800">
                <a:latin typeface="Tahoma" charset="0"/>
              </a:endParaRPr>
            </a:p>
          </p:txBody>
        </p:sp>
        <p:sp>
          <p:nvSpPr>
            <p:cNvPr id="34837" name="Rectangle 115"/>
            <p:cNvSpPr>
              <a:spLocks noChangeArrowheads="1"/>
            </p:cNvSpPr>
            <p:nvPr/>
          </p:nvSpPr>
          <p:spPr bwMode="auto">
            <a:xfrm>
              <a:off x="165" y="4391"/>
              <a:ext cx="1" cy="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rgbClr val="F9F9F9"/>
                </a:buClr>
                <a:buSzPct val="65000"/>
                <a:buFont typeface="Wingdings 2" pitchFamily="18" charset="2"/>
                <a:buChar char=""/>
                <a:defRPr sz="2800">
                  <a:solidFill>
                    <a:schemeClr val="tx1"/>
                  </a:solidFill>
                  <a:latin typeface="Book Antiqua" pitchFamily="18" charset="0"/>
                </a:defRPr>
              </a:lvl1pPr>
              <a:lvl2pPr marL="742950" indent="-285750" eaLnBrk="0" hangingPunct="0">
                <a:spcBef>
                  <a:spcPct val="20000"/>
                </a:spcBef>
                <a:buClr>
                  <a:schemeClr val="tx1"/>
                </a:buClr>
                <a:buSzPct val="80000"/>
                <a:buFont typeface="Wingdings 2" pitchFamily="18" charset="2"/>
                <a:buChar char=""/>
                <a:defRPr sz="2400">
                  <a:solidFill>
                    <a:schemeClr val="tx1"/>
                  </a:solidFill>
                  <a:latin typeface="Book Antiqua" pitchFamily="18" charset="0"/>
                </a:defRPr>
              </a:lvl2pPr>
              <a:lvl3pPr marL="1143000" indent="-228600" eaLnBrk="0" hangingPunct="0">
                <a:spcBef>
                  <a:spcPct val="20000"/>
                </a:spcBef>
                <a:buClr>
                  <a:schemeClr val="tx1"/>
                </a:buClr>
                <a:buSzPct val="95000"/>
                <a:buFont typeface="Wingdings" pitchFamily="2" charset="2"/>
                <a:buChar char=""/>
                <a:defRPr sz="2200">
                  <a:solidFill>
                    <a:schemeClr val="tx1"/>
                  </a:solidFill>
                  <a:latin typeface="Book Antiqua" pitchFamily="18" charset="0"/>
                </a:defRPr>
              </a:lvl3pPr>
              <a:lvl4pPr marL="1600200" indent="-228600" eaLnBrk="0" hangingPunct="0">
                <a:spcBef>
                  <a:spcPct val="20000"/>
                </a:spcBef>
                <a:buClr>
                  <a:schemeClr val="tx1"/>
                </a:buClr>
                <a:buSzPct val="100000"/>
                <a:buFont typeface="Wingdings 3" pitchFamily="18" charset="2"/>
                <a:buChar char=""/>
                <a:defRPr sz="2000">
                  <a:solidFill>
                    <a:schemeClr val="tx1"/>
                  </a:solidFill>
                  <a:latin typeface="Book Antiqua" pitchFamily="18" charset="0"/>
                </a:defRPr>
              </a:lvl4pPr>
              <a:lvl5pPr marL="2057400" indent="-228600" eaLnBrk="0" hangingPunct="0">
                <a:spcBef>
                  <a:spcPct val="20000"/>
                </a:spcBef>
                <a:buClr>
                  <a:schemeClr val="tx1"/>
                </a:buClr>
                <a:buFont typeface="Wingdings 2" pitchFamily="18" charset="2"/>
                <a:buChar char=""/>
                <a:defRPr sz="2000">
                  <a:solidFill>
                    <a:schemeClr val="tx1"/>
                  </a:solidFill>
                  <a:latin typeface="Book Antiqua" pitchFamily="18" charset="0"/>
                </a:defRPr>
              </a:lvl5pPr>
              <a:lvl6pPr marL="25146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6pPr>
              <a:lvl7pPr marL="29718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7pPr>
              <a:lvl8pPr marL="34290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8pPr>
              <a:lvl9pPr marL="38862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9pPr>
            </a:lstStyle>
            <a:p>
              <a:pPr>
                <a:spcBef>
                  <a:spcPct val="0"/>
                </a:spcBef>
                <a:buClrTx/>
                <a:buSzTx/>
                <a:buFontTx/>
                <a:buNone/>
              </a:pPr>
              <a:endParaRPr lang="en-US" altLang="en-US" sz="1800" b="1">
                <a:latin typeface="Tahoma" charset="0"/>
              </a:endParaRPr>
            </a:p>
          </p:txBody>
        </p:sp>
        <p:sp>
          <p:nvSpPr>
            <p:cNvPr id="34838" name="Rectangle 116"/>
            <p:cNvSpPr>
              <a:spLocks noChangeArrowheads="1"/>
            </p:cNvSpPr>
            <p:nvPr/>
          </p:nvSpPr>
          <p:spPr bwMode="auto">
            <a:xfrm>
              <a:off x="59" y="3502"/>
              <a:ext cx="8524" cy="1314"/>
            </a:xfrm>
            <a:prstGeom prst="rect">
              <a:avLst/>
            </a:prstGeom>
            <a:noFill/>
            <a:ln w="3619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lr>
                  <a:srgbClr val="F9F9F9"/>
                </a:buClr>
                <a:buSzPct val="65000"/>
                <a:buFont typeface="Wingdings 2" pitchFamily="18" charset="2"/>
                <a:buChar char=""/>
                <a:defRPr sz="2800">
                  <a:solidFill>
                    <a:schemeClr val="tx1"/>
                  </a:solidFill>
                  <a:latin typeface="Book Antiqua" pitchFamily="18" charset="0"/>
                </a:defRPr>
              </a:lvl1pPr>
              <a:lvl2pPr marL="742950" indent="-285750" eaLnBrk="0" hangingPunct="0">
                <a:spcBef>
                  <a:spcPct val="20000"/>
                </a:spcBef>
                <a:buClr>
                  <a:schemeClr val="tx1"/>
                </a:buClr>
                <a:buSzPct val="80000"/>
                <a:buFont typeface="Wingdings 2" pitchFamily="18" charset="2"/>
                <a:buChar char=""/>
                <a:defRPr sz="2400">
                  <a:solidFill>
                    <a:schemeClr val="tx1"/>
                  </a:solidFill>
                  <a:latin typeface="Book Antiqua" pitchFamily="18" charset="0"/>
                </a:defRPr>
              </a:lvl2pPr>
              <a:lvl3pPr marL="1143000" indent="-228600" eaLnBrk="0" hangingPunct="0">
                <a:spcBef>
                  <a:spcPct val="20000"/>
                </a:spcBef>
                <a:buClr>
                  <a:schemeClr val="tx1"/>
                </a:buClr>
                <a:buSzPct val="95000"/>
                <a:buFont typeface="Wingdings" pitchFamily="2" charset="2"/>
                <a:buChar char=""/>
                <a:defRPr sz="2200">
                  <a:solidFill>
                    <a:schemeClr val="tx1"/>
                  </a:solidFill>
                  <a:latin typeface="Book Antiqua" pitchFamily="18" charset="0"/>
                </a:defRPr>
              </a:lvl3pPr>
              <a:lvl4pPr marL="1600200" indent="-228600" eaLnBrk="0" hangingPunct="0">
                <a:spcBef>
                  <a:spcPct val="20000"/>
                </a:spcBef>
                <a:buClr>
                  <a:schemeClr val="tx1"/>
                </a:buClr>
                <a:buSzPct val="100000"/>
                <a:buFont typeface="Wingdings 3" pitchFamily="18" charset="2"/>
                <a:buChar char=""/>
                <a:defRPr sz="2000">
                  <a:solidFill>
                    <a:schemeClr val="tx1"/>
                  </a:solidFill>
                  <a:latin typeface="Book Antiqua" pitchFamily="18" charset="0"/>
                </a:defRPr>
              </a:lvl4pPr>
              <a:lvl5pPr marL="2057400" indent="-228600" eaLnBrk="0" hangingPunct="0">
                <a:spcBef>
                  <a:spcPct val="20000"/>
                </a:spcBef>
                <a:buClr>
                  <a:schemeClr val="tx1"/>
                </a:buClr>
                <a:buFont typeface="Wingdings 2" pitchFamily="18" charset="2"/>
                <a:buChar char=""/>
                <a:defRPr sz="2000">
                  <a:solidFill>
                    <a:schemeClr val="tx1"/>
                  </a:solidFill>
                  <a:latin typeface="Book Antiqua" pitchFamily="18" charset="0"/>
                </a:defRPr>
              </a:lvl5pPr>
              <a:lvl6pPr marL="25146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6pPr>
              <a:lvl7pPr marL="29718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7pPr>
              <a:lvl8pPr marL="34290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8pPr>
              <a:lvl9pPr marL="38862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9pPr>
            </a:lstStyle>
            <a:p>
              <a:pPr>
                <a:spcBef>
                  <a:spcPct val="0"/>
                </a:spcBef>
                <a:buClrTx/>
                <a:buSzTx/>
                <a:buFontTx/>
                <a:buNone/>
              </a:pPr>
              <a:endParaRPr lang="en-US" altLang="en-US" sz="1800" u="sng">
                <a:latin typeface="Tahoma" charset="0"/>
              </a:endParaRPr>
            </a:p>
          </p:txBody>
        </p:sp>
        <p:sp>
          <p:nvSpPr>
            <p:cNvPr id="34839" name="Rectangle 117"/>
            <p:cNvSpPr>
              <a:spLocks noChangeArrowheads="1"/>
            </p:cNvSpPr>
            <p:nvPr/>
          </p:nvSpPr>
          <p:spPr bwMode="auto">
            <a:xfrm>
              <a:off x="59" y="2002"/>
              <a:ext cx="8524" cy="1037"/>
            </a:xfrm>
            <a:prstGeom prst="rect">
              <a:avLst/>
            </a:prstGeom>
            <a:solidFill>
              <a:srgbClr val="FFCC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F9F9F9"/>
                </a:buClr>
                <a:buSzPct val="65000"/>
                <a:buFont typeface="Wingdings 2" pitchFamily="18" charset="2"/>
                <a:buChar char=""/>
                <a:defRPr sz="2800">
                  <a:solidFill>
                    <a:schemeClr val="tx1"/>
                  </a:solidFill>
                  <a:latin typeface="Book Antiqua" pitchFamily="18" charset="0"/>
                </a:defRPr>
              </a:lvl1pPr>
              <a:lvl2pPr marL="742950" indent="-285750" eaLnBrk="0" hangingPunct="0">
                <a:spcBef>
                  <a:spcPct val="20000"/>
                </a:spcBef>
                <a:buClr>
                  <a:schemeClr val="tx1"/>
                </a:buClr>
                <a:buSzPct val="80000"/>
                <a:buFont typeface="Wingdings 2" pitchFamily="18" charset="2"/>
                <a:buChar char=""/>
                <a:defRPr sz="2400">
                  <a:solidFill>
                    <a:schemeClr val="tx1"/>
                  </a:solidFill>
                  <a:latin typeface="Book Antiqua" pitchFamily="18" charset="0"/>
                </a:defRPr>
              </a:lvl2pPr>
              <a:lvl3pPr marL="1143000" indent="-228600" eaLnBrk="0" hangingPunct="0">
                <a:spcBef>
                  <a:spcPct val="20000"/>
                </a:spcBef>
                <a:buClr>
                  <a:schemeClr val="tx1"/>
                </a:buClr>
                <a:buSzPct val="95000"/>
                <a:buFont typeface="Wingdings" pitchFamily="2" charset="2"/>
                <a:buChar char=""/>
                <a:defRPr sz="2200">
                  <a:solidFill>
                    <a:schemeClr val="tx1"/>
                  </a:solidFill>
                  <a:latin typeface="Book Antiqua" pitchFamily="18" charset="0"/>
                </a:defRPr>
              </a:lvl3pPr>
              <a:lvl4pPr marL="1600200" indent="-228600" eaLnBrk="0" hangingPunct="0">
                <a:spcBef>
                  <a:spcPct val="20000"/>
                </a:spcBef>
                <a:buClr>
                  <a:schemeClr val="tx1"/>
                </a:buClr>
                <a:buSzPct val="100000"/>
                <a:buFont typeface="Wingdings 3" pitchFamily="18" charset="2"/>
                <a:buChar char=""/>
                <a:defRPr sz="2000">
                  <a:solidFill>
                    <a:schemeClr val="tx1"/>
                  </a:solidFill>
                  <a:latin typeface="Book Antiqua" pitchFamily="18" charset="0"/>
                </a:defRPr>
              </a:lvl4pPr>
              <a:lvl5pPr marL="2057400" indent="-228600" eaLnBrk="0" hangingPunct="0">
                <a:spcBef>
                  <a:spcPct val="20000"/>
                </a:spcBef>
                <a:buClr>
                  <a:schemeClr val="tx1"/>
                </a:buClr>
                <a:buFont typeface="Wingdings 2" pitchFamily="18" charset="2"/>
                <a:buChar char=""/>
                <a:defRPr sz="2000">
                  <a:solidFill>
                    <a:schemeClr val="tx1"/>
                  </a:solidFill>
                  <a:latin typeface="Book Antiqua" pitchFamily="18" charset="0"/>
                </a:defRPr>
              </a:lvl5pPr>
              <a:lvl6pPr marL="25146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6pPr>
              <a:lvl7pPr marL="29718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7pPr>
              <a:lvl8pPr marL="34290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8pPr>
              <a:lvl9pPr marL="38862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9pPr>
            </a:lstStyle>
            <a:p>
              <a:pPr>
                <a:spcBef>
                  <a:spcPct val="0"/>
                </a:spcBef>
                <a:buClrTx/>
                <a:buSzTx/>
                <a:buFontTx/>
                <a:buNone/>
              </a:pPr>
              <a:endParaRPr lang="en-US" altLang="en-US" sz="1800" u="sng">
                <a:latin typeface="Tahoma" charset="0"/>
              </a:endParaRPr>
            </a:p>
          </p:txBody>
        </p:sp>
        <p:sp>
          <p:nvSpPr>
            <p:cNvPr id="34840" name="Rectangle 118"/>
            <p:cNvSpPr>
              <a:spLocks noChangeArrowheads="1"/>
            </p:cNvSpPr>
            <p:nvPr/>
          </p:nvSpPr>
          <p:spPr bwMode="auto">
            <a:xfrm>
              <a:off x="1798" y="2058"/>
              <a:ext cx="138" cy="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rgbClr val="F9F9F9"/>
                </a:buClr>
                <a:buSzPct val="65000"/>
                <a:buFont typeface="Wingdings 2" pitchFamily="18" charset="2"/>
                <a:buChar char=""/>
                <a:defRPr sz="2800">
                  <a:solidFill>
                    <a:schemeClr val="tx1"/>
                  </a:solidFill>
                  <a:latin typeface="Book Antiqua" pitchFamily="18" charset="0"/>
                </a:defRPr>
              </a:lvl1pPr>
              <a:lvl2pPr marL="742950" indent="-285750" eaLnBrk="0" hangingPunct="0">
                <a:spcBef>
                  <a:spcPct val="20000"/>
                </a:spcBef>
                <a:buClr>
                  <a:schemeClr val="tx1"/>
                </a:buClr>
                <a:buSzPct val="80000"/>
                <a:buFont typeface="Wingdings 2" pitchFamily="18" charset="2"/>
                <a:buChar char=""/>
                <a:defRPr sz="2400">
                  <a:solidFill>
                    <a:schemeClr val="tx1"/>
                  </a:solidFill>
                  <a:latin typeface="Book Antiqua" pitchFamily="18" charset="0"/>
                </a:defRPr>
              </a:lvl2pPr>
              <a:lvl3pPr marL="1143000" indent="-228600" eaLnBrk="0" hangingPunct="0">
                <a:spcBef>
                  <a:spcPct val="20000"/>
                </a:spcBef>
                <a:buClr>
                  <a:schemeClr val="tx1"/>
                </a:buClr>
                <a:buSzPct val="95000"/>
                <a:buFont typeface="Wingdings" pitchFamily="2" charset="2"/>
                <a:buChar char=""/>
                <a:defRPr sz="2200">
                  <a:solidFill>
                    <a:schemeClr val="tx1"/>
                  </a:solidFill>
                  <a:latin typeface="Book Antiqua" pitchFamily="18" charset="0"/>
                </a:defRPr>
              </a:lvl3pPr>
              <a:lvl4pPr marL="1600200" indent="-228600" eaLnBrk="0" hangingPunct="0">
                <a:spcBef>
                  <a:spcPct val="20000"/>
                </a:spcBef>
                <a:buClr>
                  <a:schemeClr val="tx1"/>
                </a:buClr>
                <a:buSzPct val="100000"/>
                <a:buFont typeface="Wingdings 3" pitchFamily="18" charset="2"/>
                <a:buChar char=""/>
                <a:defRPr sz="2000">
                  <a:solidFill>
                    <a:schemeClr val="tx1"/>
                  </a:solidFill>
                  <a:latin typeface="Book Antiqua" pitchFamily="18" charset="0"/>
                </a:defRPr>
              </a:lvl4pPr>
              <a:lvl5pPr marL="2057400" indent="-228600" eaLnBrk="0" hangingPunct="0">
                <a:spcBef>
                  <a:spcPct val="20000"/>
                </a:spcBef>
                <a:buClr>
                  <a:schemeClr val="tx1"/>
                </a:buClr>
                <a:buFont typeface="Wingdings 2" pitchFamily="18" charset="2"/>
                <a:buChar char=""/>
                <a:defRPr sz="2000">
                  <a:solidFill>
                    <a:schemeClr val="tx1"/>
                  </a:solidFill>
                  <a:latin typeface="Book Antiqua" pitchFamily="18" charset="0"/>
                </a:defRPr>
              </a:lvl5pPr>
              <a:lvl6pPr marL="25146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6pPr>
              <a:lvl7pPr marL="29718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7pPr>
              <a:lvl8pPr marL="34290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8pPr>
              <a:lvl9pPr marL="38862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9pPr>
            </a:lstStyle>
            <a:p>
              <a:pPr>
                <a:spcBef>
                  <a:spcPct val="0"/>
                </a:spcBef>
                <a:buClrTx/>
                <a:buSzTx/>
                <a:buFontTx/>
                <a:buChar char="•"/>
              </a:pPr>
              <a:endParaRPr lang="en-US" altLang="en-US" sz="1800" b="1" i="1">
                <a:latin typeface="Tahoma" charset="0"/>
              </a:endParaRPr>
            </a:p>
          </p:txBody>
        </p:sp>
        <p:sp>
          <p:nvSpPr>
            <p:cNvPr id="34841" name="Rectangle 119"/>
            <p:cNvSpPr>
              <a:spLocks noChangeArrowheads="1"/>
            </p:cNvSpPr>
            <p:nvPr/>
          </p:nvSpPr>
          <p:spPr bwMode="auto">
            <a:xfrm>
              <a:off x="2132" y="2336"/>
              <a:ext cx="1" cy="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rgbClr val="F9F9F9"/>
                </a:buClr>
                <a:buSzPct val="65000"/>
                <a:buFont typeface="Wingdings 2" pitchFamily="18" charset="2"/>
                <a:buChar char=""/>
                <a:defRPr sz="2800">
                  <a:solidFill>
                    <a:schemeClr val="tx1"/>
                  </a:solidFill>
                  <a:latin typeface="Book Antiqua" pitchFamily="18" charset="0"/>
                </a:defRPr>
              </a:lvl1pPr>
              <a:lvl2pPr marL="742950" indent="-285750" eaLnBrk="0" hangingPunct="0">
                <a:spcBef>
                  <a:spcPct val="20000"/>
                </a:spcBef>
                <a:buClr>
                  <a:schemeClr val="tx1"/>
                </a:buClr>
                <a:buSzPct val="80000"/>
                <a:buFont typeface="Wingdings 2" pitchFamily="18" charset="2"/>
                <a:buChar char=""/>
                <a:defRPr sz="2400">
                  <a:solidFill>
                    <a:schemeClr val="tx1"/>
                  </a:solidFill>
                  <a:latin typeface="Book Antiqua" pitchFamily="18" charset="0"/>
                </a:defRPr>
              </a:lvl2pPr>
              <a:lvl3pPr marL="1143000" indent="-228600" eaLnBrk="0" hangingPunct="0">
                <a:spcBef>
                  <a:spcPct val="20000"/>
                </a:spcBef>
                <a:buClr>
                  <a:schemeClr val="tx1"/>
                </a:buClr>
                <a:buSzPct val="95000"/>
                <a:buFont typeface="Wingdings" pitchFamily="2" charset="2"/>
                <a:buChar char=""/>
                <a:defRPr sz="2200">
                  <a:solidFill>
                    <a:schemeClr val="tx1"/>
                  </a:solidFill>
                  <a:latin typeface="Book Antiqua" pitchFamily="18" charset="0"/>
                </a:defRPr>
              </a:lvl3pPr>
              <a:lvl4pPr marL="1600200" indent="-228600" eaLnBrk="0" hangingPunct="0">
                <a:spcBef>
                  <a:spcPct val="20000"/>
                </a:spcBef>
                <a:buClr>
                  <a:schemeClr val="tx1"/>
                </a:buClr>
                <a:buSzPct val="100000"/>
                <a:buFont typeface="Wingdings 3" pitchFamily="18" charset="2"/>
                <a:buChar char=""/>
                <a:defRPr sz="2000">
                  <a:solidFill>
                    <a:schemeClr val="tx1"/>
                  </a:solidFill>
                  <a:latin typeface="Book Antiqua" pitchFamily="18" charset="0"/>
                </a:defRPr>
              </a:lvl4pPr>
              <a:lvl5pPr marL="2057400" indent="-228600" eaLnBrk="0" hangingPunct="0">
                <a:spcBef>
                  <a:spcPct val="20000"/>
                </a:spcBef>
                <a:buClr>
                  <a:schemeClr val="tx1"/>
                </a:buClr>
                <a:buFont typeface="Wingdings 2" pitchFamily="18" charset="2"/>
                <a:buChar char=""/>
                <a:defRPr sz="2000">
                  <a:solidFill>
                    <a:schemeClr val="tx1"/>
                  </a:solidFill>
                  <a:latin typeface="Book Antiqua" pitchFamily="18" charset="0"/>
                </a:defRPr>
              </a:lvl5pPr>
              <a:lvl6pPr marL="25146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6pPr>
              <a:lvl7pPr marL="29718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7pPr>
              <a:lvl8pPr marL="34290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8pPr>
              <a:lvl9pPr marL="38862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9pPr>
            </a:lstStyle>
            <a:p>
              <a:pPr>
                <a:spcBef>
                  <a:spcPct val="0"/>
                </a:spcBef>
                <a:buClrTx/>
                <a:buSzTx/>
                <a:buFontTx/>
                <a:buNone/>
              </a:pPr>
              <a:endParaRPr lang="en-US" altLang="en-US" sz="1800" b="1">
                <a:latin typeface="Tahoma" charset="0"/>
              </a:endParaRPr>
            </a:p>
          </p:txBody>
        </p:sp>
        <p:sp>
          <p:nvSpPr>
            <p:cNvPr id="34842" name="Rectangle 120"/>
            <p:cNvSpPr>
              <a:spLocks noChangeArrowheads="1"/>
            </p:cNvSpPr>
            <p:nvPr/>
          </p:nvSpPr>
          <p:spPr bwMode="auto">
            <a:xfrm>
              <a:off x="2285" y="2611"/>
              <a:ext cx="1" cy="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rgbClr val="F9F9F9"/>
                </a:buClr>
                <a:buSzPct val="65000"/>
                <a:buFont typeface="Wingdings 2" pitchFamily="18" charset="2"/>
                <a:buChar char=""/>
                <a:defRPr sz="2800">
                  <a:solidFill>
                    <a:schemeClr val="tx1"/>
                  </a:solidFill>
                  <a:latin typeface="Book Antiqua" pitchFamily="18" charset="0"/>
                </a:defRPr>
              </a:lvl1pPr>
              <a:lvl2pPr marL="742950" indent="-285750" eaLnBrk="0" hangingPunct="0">
                <a:spcBef>
                  <a:spcPct val="20000"/>
                </a:spcBef>
                <a:buClr>
                  <a:schemeClr val="tx1"/>
                </a:buClr>
                <a:buSzPct val="80000"/>
                <a:buFont typeface="Wingdings 2" pitchFamily="18" charset="2"/>
                <a:buChar char=""/>
                <a:defRPr sz="2400">
                  <a:solidFill>
                    <a:schemeClr val="tx1"/>
                  </a:solidFill>
                  <a:latin typeface="Book Antiqua" pitchFamily="18" charset="0"/>
                </a:defRPr>
              </a:lvl2pPr>
              <a:lvl3pPr marL="1143000" indent="-228600" eaLnBrk="0" hangingPunct="0">
                <a:spcBef>
                  <a:spcPct val="20000"/>
                </a:spcBef>
                <a:buClr>
                  <a:schemeClr val="tx1"/>
                </a:buClr>
                <a:buSzPct val="95000"/>
                <a:buFont typeface="Wingdings" pitchFamily="2" charset="2"/>
                <a:buChar char=""/>
                <a:defRPr sz="2200">
                  <a:solidFill>
                    <a:schemeClr val="tx1"/>
                  </a:solidFill>
                  <a:latin typeface="Book Antiqua" pitchFamily="18" charset="0"/>
                </a:defRPr>
              </a:lvl3pPr>
              <a:lvl4pPr marL="1600200" indent="-228600" eaLnBrk="0" hangingPunct="0">
                <a:spcBef>
                  <a:spcPct val="20000"/>
                </a:spcBef>
                <a:buClr>
                  <a:schemeClr val="tx1"/>
                </a:buClr>
                <a:buSzPct val="100000"/>
                <a:buFont typeface="Wingdings 3" pitchFamily="18" charset="2"/>
                <a:buChar char=""/>
                <a:defRPr sz="2000">
                  <a:solidFill>
                    <a:schemeClr val="tx1"/>
                  </a:solidFill>
                  <a:latin typeface="Book Antiqua" pitchFamily="18" charset="0"/>
                </a:defRPr>
              </a:lvl4pPr>
              <a:lvl5pPr marL="2057400" indent="-228600" eaLnBrk="0" hangingPunct="0">
                <a:spcBef>
                  <a:spcPct val="20000"/>
                </a:spcBef>
                <a:buClr>
                  <a:schemeClr val="tx1"/>
                </a:buClr>
                <a:buFont typeface="Wingdings 2" pitchFamily="18" charset="2"/>
                <a:buChar char=""/>
                <a:defRPr sz="2000">
                  <a:solidFill>
                    <a:schemeClr val="tx1"/>
                  </a:solidFill>
                  <a:latin typeface="Book Antiqua" pitchFamily="18" charset="0"/>
                </a:defRPr>
              </a:lvl5pPr>
              <a:lvl6pPr marL="25146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6pPr>
              <a:lvl7pPr marL="29718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7pPr>
              <a:lvl8pPr marL="34290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8pPr>
              <a:lvl9pPr marL="38862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9pPr>
            </a:lstStyle>
            <a:p>
              <a:pPr>
                <a:spcBef>
                  <a:spcPct val="0"/>
                </a:spcBef>
                <a:buClrTx/>
                <a:buSzTx/>
                <a:buFontTx/>
                <a:buNone/>
              </a:pPr>
              <a:endParaRPr lang="en-US" altLang="en-US" sz="1800">
                <a:latin typeface="Tahoma" charset="0"/>
              </a:endParaRPr>
            </a:p>
          </p:txBody>
        </p:sp>
        <p:sp>
          <p:nvSpPr>
            <p:cNvPr id="34843" name="Rectangle 121"/>
            <p:cNvSpPr>
              <a:spLocks noChangeArrowheads="1"/>
            </p:cNvSpPr>
            <p:nvPr/>
          </p:nvSpPr>
          <p:spPr bwMode="auto">
            <a:xfrm>
              <a:off x="59" y="2002"/>
              <a:ext cx="8524" cy="1037"/>
            </a:xfrm>
            <a:prstGeom prst="rect">
              <a:avLst/>
            </a:prstGeom>
            <a:noFill/>
            <a:ln w="3619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lr>
                  <a:srgbClr val="F9F9F9"/>
                </a:buClr>
                <a:buSzPct val="65000"/>
                <a:buFont typeface="Wingdings 2" pitchFamily="18" charset="2"/>
                <a:buChar char=""/>
                <a:defRPr sz="2800">
                  <a:solidFill>
                    <a:schemeClr val="tx1"/>
                  </a:solidFill>
                  <a:latin typeface="Book Antiqua" pitchFamily="18" charset="0"/>
                </a:defRPr>
              </a:lvl1pPr>
              <a:lvl2pPr marL="742950" indent="-285750" eaLnBrk="0" hangingPunct="0">
                <a:spcBef>
                  <a:spcPct val="20000"/>
                </a:spcBef>
                <a:buClr>
                  <a:schemeClr val="tx1"/>
                </a:buClr>
                <a:buSzPct val="80000"/>
                <a:buFont typeface="Wingdings 2" pitchFamily="18" charset="2"/>
                <a:buChar char=""/>
                <a:defRPr sz="2400">
                  <a:solidFill>
                    <a:schemeClr val="tx1"/>
                  </a:solidFill>
                  <a:latin typeface="Book Antiqua" pitchFamily="18" charset="0"/>
                </a:defRPr>
              </a:lvl2pPr>
              <a:lvl3pPr marL="1143000" indent="-228600" eaLnBrk="0" hangingPunct="0">
                <a:spcBef>
                  <a:spcPct val="20000"/>
                </a:spcBef>
                <a:buClr>
                  <a:schemeClr val="tx1"/>
                </a:buClr>
                <a:buSzPct val="95000"/>
                <a:buFont typeface="Wingdings" pitchFamily="2" charset="2"/>
                <a:buChar char=""/>
                <a:defRPr sz="2200">
                  <a:solidFill>
                    <a:schemeClr val="tx1"/>
                  </a:solidFill>
                  <a:latin typeface="Book Antiqua" pitchFamily="18" charset="0"/>
                </a:defRPr>
              </a:lvl3pPr>
              <a:lvl4pPr marL="1600200" indent="-228600" eaLnBrk="0" hangingPunct="0">
                <a:spcBef>
                  <a:spcPct val="20000"/>
                </a:spcBef>
                <a:buClr>
                  <a:schemeClr val="tx1"/>
                </a:buClr>
                <a:buSzPct val="100000"/>
                <a:buFont typeface="Wingdings 3" pitchFamily="18" charset="2"/>
                <a:buChar char=""/>
                <a:defRPr sz="2000">
                  <a:solidFill>
                    <a:schemeClr val="tx1"/>
                  </a:solidFill>
                  <a:latin typeface="Book Antiqua" pitchFamily="18" charset="0"/>
                </a:defRPr>
              </a:lvl4pPr>
              <a:lvl5pPr marL="2057400" indent="-228600" eaLnBrk="0" hangingPunct="0">
                <a:spcBef>
                  <a:spcPct val="20000"/>
                </a:spcBef>
                <a:buClr>
                  <a:schemeClr val="tx1"/>
                </a:buClr>
                <a:buFont typeface="Wingdings 2" pitchFamily="18" charset="2"/>
                <a:buChar char=""/>
                <a:defRPr sz="2000">
                  <a:solidFill>
                    <a:schemeClr val="tx1"/>
                  </a:solidFill>
                  <a:latin typeface="Book Antiqua" pitchFamily="18" charset="0"/>
                </a:defRPr>
              </a:lvl5pPr>
              <a:lvl6pPr marL="25146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6pPr>
              <a:lvl7pPr marL="29718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7pPr>
              <a:lvl8pPr marL="34290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8pPr>
              <a:lvl9pPr marL="38862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9pPr>
            </a:lstStyle>
            <a:p>
              <a:pPr>
                <a:spcBef>
                  <a:spcPct val="0"/>
                </a:spcBef>
                <a:buClrTx/>
                <a:buSzTx/>
                <a:buFontTx/>
                <a:buNone/>
              </a:pPr>
              <a:endParaRPr lang="en-US" altLang="en-US" sz="1800" u="sng">
                <a:latin typeface="Tahoma" charset="0"/>
              </a:endParaRPr>
            </a:p>
          </p:txBody>
        </p:sp>
        <p:sp>
          <p:nvSpPr>
            <p:cNvPr id="34844" name="Rectangle 122"/>
            <p:cNvSpPr>
              <a:spLocks noChangeArrowheads="1"/>
            </p:cNvSpPr>
            <p:nvPr/>
          </p:nvSpPr>
          <p:spPr bwMode="auto">
            <a:xfrm>
              <a:off x="59" y="780"/>
              <a:ext cx="8524" cy="759"/>
            </a:xfrm>
            <a:prstGeom prst="rect">
              <a:avLst/>
            </a:prstGeom>
            <a:solidFill>
              <a:srgbClr val="FFCC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F9F9F9"/>
                </a:buClr>
                <a:buSzPct val="65000"/>
                <a:buFont typeface="Wingdings 2" pitchFamily="18" charset="2"/>
                <a:buChar char=""/>
                <a:defRPr sz="2800">
                  <a:solidFill>
                    <a:schemeClr val="tx1"/>
                  </a:solidFill>
                  <a:latin typeface="Book Antiqua" pitchFamily="18" charset="0"/>
                </a:defRPr>
              </a:lvl1pPr>
              <a:lvl2pPr marL="742950" indent="-285750" eaLnBrk="0" hangingPunct="0">
                <a:spcBef>
                  <a:spcPct val="20000"/>
                </a:spcBef>
                <a:buClr>
                  <a:schemeClr val="tx1"/>
                </a:buClr>
                <a:buSzPct val="80000"/>
                <a:buFont typeface="Wingdings 2" pitchFamily="18" charset="2"/>
                <a:buChar char=""/>
                <a:defRPr sz="2400">
                  <a:solidFill>
                    <a:schemeClr val="tx1"/>
                  </a:solidFill>
                  <a:latin typeface="Book Antiqua" pitchFamily="18" charset="0"/>
                </a:defRPr>
              </a:lvl2pPr>
              <a:lvl3pPr marL="1143000" indent="-228600" eaLnBrk="0" hangingPunct="0">
                <a:spcBef>
                  <a:spcPct val="20000"/>
                </a:spcBef>
                <a:buClr>
                  <a:schemeClr val="tx1"/>
                </a:buClr>
                <a:buSzPct val="95000"/>
                <a:buFont typeface="Wingdings" pitchFamily="2" charset="2"/>
                <a:buChar char=""/>
                <a:defRPr sz="2200">
                  <a:solidFill>
                    <a:schemeClr val="tx1"/>
                  </a:solidFill>
                  <a:latin typeface="Book Antiqua" pitchFamily="18" charset="0"/>
                </a:defRPr>
              </a:lvl3pPr>
              <a:lvl4pPr marL="1600200" indent="-228600" eaLnBrk="0" hangingPunct="0">
                <a:spcBef>
                  <a:spcPct val="20000"/>
                </a:spcBef>
                <a:buClr>
                  <a:schemeClr val="tx1"/>
                </a:buClr>
                <a:buSzPct val="100000"/>
                <a:buFont typeface="Wingdings 3" pitchFamily="18" charset="2"/>
                <a:buChar char=""/>
                <a:defRPr sz="2000">
                  <a:solidFill>
                    <a:schemeClr val="tx1"/>
                  </a:solidFill>
                  <a:latin typeface="Book Antiqua" pitchFamily="18" charset="0"/>
                </a:defRPr>
              </a:lvl4pPr>
              <a:lvl5pPr marL="2057400" indent="-228600" eaLnBrk="0" hangingPunct="0">
                <a:spcBef>
                  <a:spcPct val="20000"/>
                </a:spcBef>
                <a:buClr>
                  <a:schemeClr val="tx1"/>
                </a:buClr>
                <a:buFont typeface="Wingdings 2" pitchFamily="18" charset="2"/>
                <a:buChar char=""/>
                <a:defRPr sz="2000">
                  <a:solidFill>
                    <a:schemeClr val="tx1"/>
                  </a:solidFill>
                  <a:latin typeface="Book Antiqua" pitchFamily="18" charset="0"/>
                </a:defRPr>
              </a:lvl5pPr>
              <a:lvl6pPr marL="25146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6pPr>
              <a:lvl7pPr marL="29718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7pPr>
              <a:lvl8pPr marL="34290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8pPr>
              <a:lvl9pPr marL="38862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9pPr>
            </a:lstStyle>
            <a:p>
              <a:pPr>
                <a:spcBef>
                  <a:spcPct val="0"/>
                </a:spcBef>
                <a:buClrTx/>
                <a:buSzTx/>
                <a:buFontTx/>
                <a:buNone/>
              </a:pPr>
              <a:endParaRPr lang="en-US" altLang="en-US" sz="1800" u="sng">
                <a:latin typeface="Tahoma" charset="0"/>
              </a:endParaRPr>
            </a:p>
          </p:txBody>
        </p:sp>
        <p:sp>
          <p:nvSpPr>
            <p:cNvPr id="34845" name="Rectangle 123"/>
            <p:cNvSpPr>
              <a:spLocks noChangeArrowheads="1"/>
            </p:cNvSpPr>
            <p:nvPr/>
          </p:nvSpPr>
          <p:spPr bwMode="auto">
            <a:xfrm>
              <a:off x="2679" y="836"/>
              <a:ext cx="1" cy="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rgbClr val="F9F9F9"/>
                </a:buClr>
                <a:buSzPct val="65000"/>
                <a:buFont typeface="Wingdings 2" pitchFamily="18" charset="2"/>
                <a:buChar char=""/>
                <a:defRPr sz="2800">
                  <a:solidFill>
                    <a:schemeClr val="tx1"/>
                  </a:solidFill>
                  <a:latin typeface="Book Antiqua" pitchFamily="18" charset="0"/>
                </a:defRPr>
              </a:lvl1pPr>
              <a:lvl2pPr marL="742950" indent="-285750" eaLnBrk="0" hangingPunct="0">
                <a:spcBef>
                  <a:spcPct val="20000"/>
                </a:spcBef>
                <a:buClr>
                  <a:schemeClr val="tx1"/>
                </a:buClr>
                <a:buSzPct val="80000"/>
                <a:buFont typeface="Wingdings 2" pitchFamily="18" charset="2"/>
                <a:buChar char=""/>
                <a:defRPr sz="2400">
                  <a:solidFill>
                    <a:schemeClr val="tx1"/>
                  </a:solidFill>
                  <a:latin typeface="Book Antiqua" pitchFamily="18" charset="0"/>
                </a:defRPr>
              </a:lvl2pPr>
              <a:lvl3pPr marL="1143000" indent="-228600" eaLnBrk="0" hangingPunct="0">
                <a:spcBef>
                  <a:spcPct val="20000"/>
                </a:spcBef>
                <a:buClr>
                  <a:schemeClr val="tx1"/>
                </a:buClr>
                <a:buSzPct val="95000"/>
                <a:buFont typeface="Wingdings" pitchFamily="2" charset="2"/>
                <a:buChar char=""/>
                <a:defRPr sz="2200">
                  <a:solidFill>
                    <a:schemeClr val="tx1"/>
                  </a:solidFill>
                  <a:latin typeface="Book Antiqua" pitchFamily="18" charset="0"/>
                </a:defRPr>
              </a:lvl3pPr>
              <a:lvl4pPr marL="1600200" indent="-228600" eaLnBrk="0" hangingPunct="0">
                <a:spcBef>
                  <a:spcPct val="20000"/>
                </a:spcBef>
                <a:buClr>
                  <a:schemeClr val="tx1"/>
                </a:buClr>
                <a:buSzPct val="100000"/>
                <a:buFont typeface="Wingdings 3" pitchFamily="18" charset="2"/>
                <a:buChar char=""/>
                <a:defRPr sz="2000">
                  <a:solidFill>
                    <a:schemeClr val="tx1"/>
                  </a:solidFill>
                  <a:latin typeface="Book Antiqua" pitchFamily="18" charset="0"/>
                </a:defRPr>
              </a:lvl4pPr>
              <a:lvl5pPr marL="2057400" indent="-228600" eaLnBrk="0" hangingPunct="0">
                <a:spcBef>
                  <a:spcPct val="20000"/>
                </a:spcBef>
                <a:buClr>
                  <a:schemeClr val="tx1"/>
                </a:buClr>
                <a:buFont typeface="Wingdings 2" pitchFamily="18" charset="2"/>
                <a:buChar char=""/>
                <a:defRPr sz="2000">
                  <a:solidFill>
                    <a:schemeClr val="tx1"/>
                  </a:solidFill>
                  <a:latin typeface="Book Antiqua" pitchFamily="18" charset="0"/>
                </a:defRPr>
              </a:lvl5pPr>
              <a:lvl6pPr marL="25146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6pPr>
              <a:lvl7pPr marL="29718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7pPr>
              <a:lvl8pPr marL="34290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8pPr>
              <a:lvl9pPr marL="38862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9pPr>
            </a:lstStyle>
            <a:p>
              <a:pPr>
                <a:spcBef>
                  <a:spcPct val="0"/>
                </a:spcBef>
                <a:buClrTx/>
                <a:buSzTx/>
                <a:buFontTx/>
                <a:buNone/>
              </a:pPr>
              <a:endParaRPr lang="en-US" altLang="en-US" sz="1400" b="1">
                <a:latin typeface="Tahoma" charset="0"/>
              </a:endParaRPr>
            </a:p>
          </p:txBody>
        </p:sp>
        <p:sp>
          <p:nvSpPr>
            <p:cNvPr id="34846" name="Rectangle 124"/>
            <p:cNvSpPr>
              <a:spLocks noChangeArrowheads="1"/>
            </p:cNvSpPr>
            <p:nvPr/>
          </p:nvSpPr>
          <p:spPr bwMode="auto">
            <a:xfrm>
              <a:off x="3079" y="1112"/>
              <a:ext cx="1" cy="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rgbClr val="F9F9F9"/>
                </a:buClr>
                <a:buSzPct val="65000"/>
                <a:buFont typeface="Wingdings 2" pitchFamily="18" charset="2"/>
                <a:buChar char=""/>
                <a:defRPr sz="2800">
                  <a:solidFill>
                    <a:schemeClr val="tx1"/>
                  </a:solidFill>
                  <a:latin typeface="Book Antiqua" pitchFamily="18" charset="0"/>
                </a:defRPr>
              </a:lvl1pPr>
              <a:lvl2pPr marL="742950" indent="-285750" eaLnBrk="0" hangingPunct="0">
                <a:spcBef>
                  <a:spcPct val="20000"/>
                </a:spcBef>
                <a:buClr>
                  <a:schemeClr val="tx1"/>
                </a:buClr>
                <a:buSzPct val="80000"/>
                <a:buFont typeface="Wingdings 2" pitchFamily="18" charset="2"/>
                <a:buChar char=""/>
                <a:defRPr sz="2400">
                  <a:solidFill>
                    <a:schemeClr val="tx1"/>
                  </a:solidFill>
                  <a:latin typeface="Book Antiqua" pitchFamily="18" charset="0"/>
                </a:defRPr>
              </a:lvl2pPr>
              <a:lvl3pPr marL="1143000" indent="-228600" eaLnBrk="0" hangingPunct="0">
                <a:spcBef>
                  <a:spcPct val="20000"/>
                </a:spcBef>
                <a:buClr>
                  <a:schemeClr val="tx1"/>
                </a:buClr>
                <a:buSzPct val="95000"/>
                <a:buFont typeface="Wingdings" pitchFamily="2" charset="2"/>
                <a:buChar char=""/>
                <a:defRPr sz="2200">
                  <a:solidFill>
                    <a:schemeClr val="tx1"/>
                  </a:solidFill>
                  <a:latin typeface="Book Antiqua" pitchFamily="18" charset="0"/>
                </a:defRPr>
              </a:lvl3pPr>
              <a:lvl4pPr marL="1600200" indent="-228600" eaLnBrk="0" hangingPunct="0">
                <a:spcBef>
                  <a:spcPct val="20000"/>
                </a:spcBef>
                <a:buClr>
                  <a:schemeClr val="tx1"/>
                </a:buClr>
                <a:buSzPct val="100000"/>
                <a:buFont typeface="Wingdings 3" pitchFamily="18" charset="2"/>
                <a:buChar char=""/>
                <a:defRPr sz="2000">
                  <a:solidFill>
                    <a:schemeClr val="tx1"/>
                  </a:solidFill>
                  <a:latin typeface="Book Antiqua" pitchFamily="18" charset="0"/>
                </a:defRPr>
              </a:lvl4pPr>
              <a:lvl5pPr marL="2057400" indent="-228600" eaLnBrk="0" hangingPunct="0">
                <a:spcBef>
                  <a:spcPct val="20000"/>
                </a:spcBef>
                <a:buClr>
                  <a:schemeClr val="tx1"/>
                </a:buClr>
                <a:buFont typeface="Wingdings 2" pitchFamily="18" charset="2"/>
                <a:buChar char=""/>
                <a:defRPr sz="2000">
                  <a:solidFill>
                    <a:schemeClr val="tx1"/>
                  </a:solidFill>
                  <a:latin typeface="Book Antiqua" pitchFamily="18" charset="0"/>
                </a:defRPr>
              </a:lvl5pPr>
              <a:lvl6pPr marL="25146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6pPr>
              <a:lvl7pPr marL="29718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7pPr>
              <a:lvl8pPr marL="34290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8pPr>
              <a:lvl9pPr marL="38862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9pPr>
            </a:lstStyle>
            <a:p>
              <a:pPr>
                <a:spcBef>
                  <a:spcPct val="0"/>
                </a:spcBef>
                <a:buClrTx/>
                <a:buSzTx/>
                <a:buFontTx/>
                <a:buNone/>
              </a:pPr>
              <a:endParaRPr lang="en-US" altLang="en-US" sz="1800" b="1" i="1">
                <a:latin typeface="Tahoma" charset="0"/>
              </a:endParaRPr>
            </a:p>
          </p:txBody>
        </p:sp>
        <p:sp>
          <p:nvSpPr>
            <p:cNvPr id="34847" name="Rectangle 125"/>
            <p:cNvSpPr>
              <a:spLocks noChangeArrowheads="1"/>
            </p:cNvSpPr>
            <p:nvPr/>
          </p:nvSpPr>
          <p:spPr bwMode="auto">
            <a:xfrm>
              <a:off x="59" y="780"/>
              <a:ext cx="8524" cy="759"/>
            </a:xfrm>
            <a:prstGeom prst="rect">
              <a:avLst/>
            </a:prstGeom>
            <a:noFill/>
            <a:ln w="3619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lr>
                  <a:srgbClr val="F9F9F9"/>
                </a:buClr>
                <a:buSzPct val="65000"/>
                <a:buFont typeface="Wingdings 2" pitchFamily="18" charset="2"/>
                <a:buChar char=""/>
                <a:defRPr sz="2800">
                  <a:solidFill>
                    <a:schemeClr val="tx1"/>
                  </a:solidFill>
                  <a:latin typeface="Book Antiqua" pitchFamily="18" charset="0"/>
                </a:defRPr>
              </a:lvl1pPr>
              <a:lvl2pPr marL="742950" indent="-285750" eaLnBrk="0" hangingPunct="0">
                <a:spcBef>
                  <a:spcPct val="20000"/>
                </a:spcBef>
                <a:buClr>
                  <a:schemeClr val="tx1"/>
                </a:buClr>
                <a:buSzPct val="80000"/>
                <a:buFont typeface="Wingdings 2" pitchFamily="18" charset="2"/>
                <a:buChar char=""/>
                <a:defRPr sz="2400">
                  <a:solidFill>
                    <a:schemeClr val="tx1"/>
                  </a:solidFill>
                  <a:latin typeface="Book Antiqua" pitchFamily="18" charset="0"/>
                </a:defRPr>
              </a:lvl2pPr>
              <a:lvl3pPr marL="1143000" indent="-228600" eaLnBrk="0" hangingPunct="0">
                <a:spcBef>
                  <a:spcPct val="20000"/>
                </a:spcBef>
                <a:buClr>
                  <a:schemeClr val="tx1"/>
                </a:buClr>
                <a:buSzPct val="95000"/>
                <a:buFont typeface="Wingdings" pitchFamily="2" charset="2"/>
                <a:buChar char=""/>
                <a:defRPr sz="2200">
                  <a:solidFill>
                    <a:schemeClr val="tx1"/>
                  </a:solidFill>
                  <a:latin typeface="Book Antiqua" pitchFamily="18" charset="0"/>
                </a:defRPr>
              </a:lvl3pPr>
              <a:lvl4pPr marL="1600200" indent="-228600" eaLnBrk="0" hangingPunct="0">
                <a:spcBef>
                  <a:spcPct val="20000"/>
                </a:spcBef>
                <a:buClr>
                  <a:schemeClr val="tx1"/>
                </a:buClr>
                <a:buSzPct val="100000"/>
                <a:buFont typeface="Wingdings 3" pitchFamily="18" charset="2"/>
                <a:buChar char=""/>
                <a:defRPr sz="2000">
                  <a:solidFill>
                    <a:schemeClr val="tx1"/>
                  </a:solidFill>
                  <a:latin typeface="Book Antiqua" pitchFamily="18" charset="0"/>
                </a:defRPr>
              </a:lvl4pPr>
              <a:lvl5pPr marL="2057400" indent="-228600" eaLnBrk="0" hangingPunct="0">
                <a:spcBef>
                  <a:spcPct val="20000"/>
                </a:spcBef>
                <a:buClr>
                  <a:schemeClr val="tx1"/>
                </a:buClr>
                <a:buFont typeface="Wingdings 2" pitchFamily="18" charset="2"/>
                <a:buChar char=""/>
                <a:defRPr sz="2000">
                  <a:solidFill>
                    <a:schemeClr val="tx1"/>
                  </a:solidFill>
                  <a:latin typeface="Book Antiqua" pitchFamily="18" charset="0"/>
                </a:defRPr>
              </a:lvl5pPr>
              <a:lvl6pPr marL="25146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6pPr>
              <a:lvl7pPr marL="29718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7pPr>
              <a:lvl8pPr marL="34290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8pPr>
              <a:lvl9pPr marL="38862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9pPr>
            </a:lstStyle>
            <a:p>
              <a:pPr>
                <a:spcBef>
                  <a:spcPct val="0"/>
                </a:spcBef>
                <a:buClrTx/>
                <a:buSzTx/>
                <a:buFontTx/>
                <a:buNone/>
              </a:pPr>
              <a:endParaRPr lang="en-US" altLang="en-US" sz="1800" u="sng">
                <a:latin typeface="Tahoma" charset="0"/>
              </a:endParaRPr>
            </a:p>
          </p:txBody>
        </p:sp>
        <p:sp>
          <p:nvSpPr>
            <p:cNvPr id="34848" name="Rectangle 126"/>
            <p:cNvSpPr>
              <a:spLocks noChangeArrowheads="1"/>
            </p:cNvSpPr>
            <p:nvPr/>
          </p:nvSpPr>
          <p:spPr bwMode="auto">
            <a:xfrm>
              <a:off x="59" y="-442"/>
              <a:ext cx="8524" cy="759"/>
            </a:xfrm>
            <a:prstGeom prst="rect">
              <a:avLst/>
            </a:prstGeom>
            <a:solidFill>
              <a:srgbClr val="FFCC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F9F9F9"/>
                </a:buClr>
                <a:buSzPct val="65000"/>
                <a:buFont typeface="Wingdings 2" pitchFamily="18" charset="2"/>
                <a:buChar char=""/>
                <a:defRPr sz="2800">
                  <a:solidFill>
                    <a:schemeClr val="tx1"/>
                  </a:solidFill>
                  <a:latin typeface="Book Antiqua" pitchFamily="18" charset="0"/>
                </a:defRPr>
              </a:lvl1pPr>
              <a:lvl2pPr marL="742950" indent="-285750" eaLnBrk="0" hangingPunct="0">
                <a:spcBef>
                  <a:spcPct val="20000"/>
                </a:spcBef>
                <a:buClr>
                  <a:schemeClr val="tx1"/>
                </a:buClr>
                <a:buSzPct val="80000"/>
                <a:buFont typeface="Wingdings 2" pitchFamily="18" charset="2"/>
                <a:buChar char=""/>
                <a:defRPr sz="2400">
                  <a:solidFill>
                    <a:schemeClr val="tx1"/>
                  </a:solidFill>
                  <a:latin typeface="Book Antiqua" pitchFamily="18" charset="0"/>
                </a:defRPr>
              </a:lvl2pPr>
              <a:lvl3pPr marL="1143000" indent="-228600" eaLnBrk="0" hangingPunct="0">
                <a:spcBef>
                  <a:spcPct val="20000"/>
                </a:spcBef>
                <a:buClr>
                  <a:schemeClr val="tx1"/>
                </a:buClr>
                <a:buSzPct val="95000"/>
                <a:buFont typeface="Wingdings" pitchFamily="2" charset="2"/>
                <a:buChar char=""/>
                <a:defRPr sz="2200">
                  <a:solidFill>
                    <a:schemeClr val="tx1"/>
                  </a:solidFill>
                  <a:latin typeface="Book Antiqua" pitchFamily="18" charset="0"/>
                </a:defRPr>
              </a:lvl3pPr>
              <a:lvl4pPr marL="1600200" indent="-228600" eaLnBrk="0" hangingPunct="0">
                <a:spcBef>
                  <a:spcPct val="20000"/>
                </a:spcBef>
                <a:buClr>
                  <a:schemeClr val="tx1"/>
                </a:buClr>
                <a:buSzPct val="100000"/>
                <a:buFont typeface="Wingdings 3" pitchFamily="18" charset="2"/>
                <a:buChar char=""/>
                <a:defRPr sz="2000">
                  <a:solidFill>
                    <a:schemeClr val="tx1"/>
                  </a:solidFill>
                  <a:latin typeface="Book Antiqua" pitchFamily="18" charset="0"/>
                </a:defRPr>
              </a:lvl4pPr>
              <a:lvl5pPr marL="2057400" indent="-228600" eaLnBrk="0" hangingPunct="0">
                <a:spcBef>
                  <a:spcPct val="20000"/>
                </a:spcBef>
                <a:buClr>
                  <a:schemeClr val="tx1"/>
                </a:buClr>
                <a:buFont typeface="Wingdings 2" pitchFamily="18" charset="2"/>
                <a:buChar char=""/>
                <a:defRPr sz="2000">
                  <a:solidFill>
                    <a:schemeClr val="tx1"/>
                  </a:solidFill>
                  <a:latin typeface="Book Antiqua" pitchFamily="18" charset="0"/>
                </a:defRPr>
              </a:lvl5pPr>
              <a:lvl6pPr marL="25146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6pPr>
              <a:lvl7pPr marL="29718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7pPr>
              <a:lvl8pPr marL="34290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8pPr>
              <a:lvl9pPr marL="38862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9pPr>
            </a:lstStyle>
            <a:p>
              <a:pPr>
                <a:spcBef>
                  <a:spcPct val="0"/>
                </a:spcBef>
                <a:buClrTx/>
                <a:buSzTx/>
                <a:buFontTx/>
                <a:buNone/>
              </a:pPr>
              <a:endParaRPr lang="en-US" altLang="en-US" sz="1800" u="sng">
                <a:latin typeface="Tahoma" charset="0"/>
              </a:endParaRPr>
            </a:p>
          </p:txBody>
        </p:sp>
        <p:sp>
          <p:nvSpPr>
            <p:cNvPr id="34849" name="Rectangle 127"/>
            <p:cNvSpPr>
              <a:spLocks noChangeArrowheads="1"/>
            </p:cNvSpPr>
            <p:nvPr/>
          </p:nvSpPr>
          <p:spPr bwMode="auto">
            <a:xfrm>
              <a:off x="2160" y="-385"/>
              <a:ext cx="1" cy="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rgbClr val="F9F9F9"/>
                </a:buClr>
                <a:buSzPct val="65000"/>
                <a:buFont typeface="Wingdings 2" pitchFamily="18" charset="2"/>
                <a:buChar char=""/>
                <a:defRPr sz="2800">
                  <a:solidFill>
                    <a:schemeClr val="tx1"/>
                  </a:solidFill>
                  <a:latin typeface="Book Antiqua" pitchFamily="18" charset="0"/>
                </a:defRPr>
              </a:lvl1pPr>
              <a:lvl2pPr marL="742950" indent="-285750" eaLnBrk="0" hangingPunct="0">
                <a:spcBef>
                  <a:spcPct val="20000"/>
                </a:spcBef>
                <a:buClr>
                  <a:schemeClr val="tx1"/>
                </a:buClr>
                <a:buSzPct val="80000"/>
                <a:buFont typeface="Wingdings 2" pitchFamily="18" charset="2"/>
                <a:buChar char=""/>
                <a:defRPr sz="2400">
                  <a:solidFill>
                    <a:schemeClr val="tx1"/>
                  </a:solidFill>
                  <a:latin typeface="Book Antiqua" pitchFamily="18" charset="0"/>
                </a:defRPr>
              </a:lvl2pPr>
              <a:lvl3pPr marL="1143000" indent="-228600" eaLnBrk="0" hangingPunct="0">
                <a:spcBef>
                  <a:spcPct val="20000"/>
                </a:spcBef>
                <a:buClr>
                  <a:schemeClr val="tx1"/>
                </a:buClr>
                <a:buSzPct val="95000"/>
                <a:buFont typeface="Wingdings" pitchFamily="2" charset="2"/>
                <a:buChar char=""/>
                <a:defRPr sz="2200">
                  <a:solidFill>
                    <a:schemeClr val="tx1"/>
                  </a:solidFill>
                  <a:latin typeface="Book Antiqua" pitchFamily="18" charset="0"/>
                </a:defRPr>
              </a:lvl3pPr>
              <a:lvl4pPr marL="1600200" indent="-228600" eaLnBrk="0" hangingPunct="0">
                <a:spcBef>
                  <a:spcPct val="20000"/>
                </a:spcBef>
                <a:buClr>
                  <a:schemeClr val="tx1"/>
                </a:buClr>
                <a:buSzPct val="100000"/>
                <a:buFont typeface="Wingdings 3" pitchFamily="18" charset="2"/>
                <a:buChar char=""/>
                <a:defRPr sz="2000">
                  <a:solidFill>
                    <a:schemeClr val="tx1"/>
                  </a:solidFill>
                  <a:latin typeface="Book Antiqua" pitchFamily="18" charset="0"/>
                </a:defRPr>
              </a:lvl4pPr>
              <a:lvl5pPr marL="2057400" indent="-228600" eaLnBrk="0" hangingPunct="0">
                <a:spcBef>
                  <a:spcPct val="20000"/>
                </a:spcBef>
                <a:buClr>
                  <a:schemeClr val="tx1"/>
                </a:buClr>
                <a:buFont typeface="Wingdings 2" pitchFamily="18" charset="2"/>
                <a:buChar char=""/>
                <a:defRPr sz="2000">
                  <a:solidFill>
                    <a:schemeClr val="tx1"/>
                  </a:solidFill>
                  <a:latin typeface="Book Antiqua" pitchFamily="18" charset="0"/>
                </a:defRPr>
              </a:lvl5pPr>
              <a:lvl6pPr marL="25146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6pPr>
              <a:lvl7pPr marL="29718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7pPr>
              <a:lvl8pPr marL="34290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8pPr>
              <a:lvl9pPr marL="38862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9pPr>
            </a:lstStyle>
            <a:p>
              <a:pPr>
                <a:spcBef>
                  <a:spcPct val="0"/>
                </a:spcBef>
                <a:buClrTx/>
                <a:buSzTx/>
                <a:buFontTx/>
                <a:buNone/>
              </a:pPr>
              <a:endParaRPr lang="en-US" altLang="en-US" sz="1800" b="1">
                <a:solidFill>
                  <a:srgbClr val="000000"/>
                </a:solidFill>
                <a:latin typeface="Tahoma" charset="0"/>
              </a:endParaRPr>
            </a:p>
          </p:txBody>
        </p:sp>
        <p:sp>
          <p:nvSpPr>
            <p:cNvPr id="34850" name="Rectangle 128"/>
            <p:cNvSpPr>
              <a:spLocks noChangeArrowheads="1"/>
            </p:cNvSpPr>
            <p:nvPr/>
          </p:nvSpPr>
          <p:spPr bwMode="auto">
            <a:xfrm>
              <a:off x="3223" y="-109"/>
              <a:ext cx="1" cy="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rgbClr val="F9F9F9"/>
                </a:buClr>
                <a:buSzPct val="65000"/>
                <a:buFont typeface="Wingdings 2" pitchFamily="18" charset="2"/>
                <a:buChar char=""/>
                <a:defRPr sz="2800">
                  <a:solidFill>
                    <a:schemeClr val="tx1"/>
                  </a:solidFill>
                  <a:latin typeface="Book Antiqua" pitchFamily="18" charset="0"/>
                </a:defRPr>
              </a:lvl1pPr>
              <a:lvl2pPr marL="742950" indent="-285750" eaLnBrk="0" hangingPunct="0">
                <a:spcBef>
                  <a:spcPct val="20000"/>
                </a:spcBef>
                <a:buClr>
                  <a:schemeClr val="tx1"/>
                </a:buClr>
                <a:buSzPct val="80000"/>
                <a:buFont typeface="Wingdings 2" pitchFamily="18" charset="2"/>
                <a:buChar char=""/>
                <a:defRPr sz="2400">
                  <a:solidFill>
                    <a:schemeClr val="tx1"/>
                  </a:solidFill>
                  <a:latin typeface="Book Antiqua" pitchFamily="18" charset="0"/>
                </a:defRPr>
              </a:lvl2pPr>
              <a:lvl3pPr marL="1143000" indent="-228600" eaLnBrk="0" hangingPunct="0">
                <a:spcBef>
                  <a:spcPct val="20000"/>
                </a:spcBef>
                <a:buClr>
                  <a:schemeClr val="tx1"/>
                </a:buClr>
                <a:buSzPct val="95000"/>
                <a:buFont typeface="Wingdings" pitchFamily="2" charset="2"/>
                <a:buChar char=""/>
                <a:defRPr sz="2200">
                  <a:solidFill>
                    <a:schemeClr val="tx1"/>
                  </a:solidFill>
                  <a:latin typeface="Book Antiqua" pitchFamily="18" charset="0"/>
                </a:defRPr>
              </a:lvl3pPr>
              <a:lvl4pPr marL="1600200" indent="-228600" eaLnBrk="0" hangingPunct="0">
                <a:spcBef>
                  <a:spcPct val="20000"/>
                </a:spcBef>
                <a:buClr>
                  <a:schemeClr val="tx1"/>
                </a:buClr>
                <a:buSzPct val="100000"/>
                <a:buFont typeface="Wingdings 3" pitchFamily="18" charset="2"/>
                <a:buChar char=""/>
                <a:defRPr sz="2000">
                  <a:solidFill>
                    <a:schemeClr val="tx1"/>
                  </a:solidFill>
                  <a:latin typeface="Book Antiqua" pitchFamily="18" charset="0"/>
                </a:defRPr>
              </a:lvl4pPr>
              <a:lvl5pPr marL="2057400" indent="-228600" eaLnBrk="0" hangingPunct="0">
                <a:spcBef>
                  <a:spcPct val="20000"/>
                </a:spcBef>
                <a:buClr>
                  <a:schemeClr val="tx1"/>
                </a:buClr>
                <a:buFont typeface="Wingdings 2" pitchFamily="18" charset="2"/>
                <a:buChar char=""/>
                <a:defRPr sz="2000">
                  <a:solidFill>
                    <a:schemeClr val="tx1"/>
                  </a:solidFill>
                  <a:latin typeface="Book Antiqua" pitchFamily="18" charset="0"/>
                </a:defRPr>
              </a:lvl5pPr>
              <a:lvl6pPr marL="25146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6pPr>
              <a:lvl7pPr marL="29718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7pPr>
              <a:lvl8pPr marL="34290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8pPr>
              <a:lvl9pPr marL="38862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9pPr>
            </a:lstStyle>
            <a:p>
              <a:pPr>
                <a:spcBef>
                  <a:spcPct val="0"/>
                </a:spcBef>
                <a:buClrTx/>
                <a:buSzTx/>
                <a:buFontTx/>
                <a:buNone/>
              </a:pPr>
              <a:endParaRPr lang="en-US" altLang="en-US" sz="1800" b="1">
                <a:latin typeface="Tahoma" charset="0"/>
              </a:endParaRPr>
            </a:p>
          </p:txBody>
        </p:sp>
        <p:sp>
          <p:nvSpPr>
            <p:cNvPr id="34851" name="Rectangle 129"/>
            <p:cNvSpPr>
              <a:spLocks noChangeArrowheads="1"/>
            </p:cNvSpPr>
            <p:nvPr/>
          </p:nvSpPr>
          <p:spPr bwMode="auto">
            <a:xfrm>
              <a:off x="59" y="-442"/>
              <a:ext cx="8524" cy="759"/>
            </a:xfrm>
            <a:prstGeom prst="rect">
              <a:avLst/>
            </a:prstGeom>
            <a:noFill/>
            <a:ln w="3619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lr>
                  <a:srgbClr val="F9F9F9"/>
                </a:buClr>
                <a:buSzPct val="65000"/>
                <a:buFont typeface="Wingdings 2" pitchFamily="18" charset="2"/>
                <a:buChar char=""/>
                <a:defRPr sz="2800">
                  <a:solidFill>
                    <a:schemeClr val="tx1"/>
                  </a:solidFill>
                  <a:latin typeface="Book Antiqua" pitchFamily="18" charset="0"/>
                </a:defRPr>
              </a:lvl1pPr>
              <a:lvl2pPr marL="742950" indent="-285750" eaLnBrk="0" hangingPunct="0">
                <a:spcBef>
                  <a:spcPct val="20000"/>
                </a:spcBef>
                <a:buClr>
                  <a:schemeClr val="tx1"/>
                </a:buClr>
                <a:buSzPct val="80000"/>
                <a:buFont typeface="Wingdings 2" pitchFamily="18" charset="2"/>
                <a:buChar char=""/>
                <a:defRPr sz="2400">
                  <a:solidFill>
                    <a:schemeClr val="tx1"/>
                  </a:solidFill>
                  <a:latin typeface="Book Antiqua" pitchFamily="18" charset="0"/>
                </a:defRPr>
              </a:lvl2pPr>
              <a:lvl3pPr marL="1143000" indent="-228600" eaLnBrk="0" hangingPunct="0">
                <a:spcBef>
                  <a:spcPct val="20000"/>
                </a:spcBef>
                <a:buClr>
                  <a:schemeClr val="tx1"/>
                </a:buClr>
                <a:buSzPct val="95000"/>
                <a:buFont typeface="Wingdings" pitchFamily="2" charset="2"/>
                <a:buChar char=""/>
                <a:defRPr sz="2200">
                  <a:solidFill>
                    <a:schemeClr val="tx1"/>
                  </a:solidFill>
                  <a:latin typeface="Book Antiqua" pitchFamily="18" charset="0"/>
                </a:defRPr>
              </a:lvl3pPr>
              <a:lvl4pPr marL="1600200" indent="-228600" eaLnBrk="0" hangingPunct="0">
                <a:spcBef>
                  <a:spcPct val="20000"/>
                </a:spcBef>
                <a:buClr>
                  <a:schemeClr val="tx1"/>
                </a:buClr>
                <a:buSzPct val="100000"/>
                <a:buFont typeface="Wingdings 3" pitchFamily="18" charset="2"/>
                <a:buChar char=""/>
                <a:defRPr sz="2000">
                  <a:solidFill>
                    <a:schemeClr val="tx1"/>
                  </a:solidFill>
                  <a:latin typeface="Book Antiqua" pitchFamily="18" charset="0"/>
                </a:defRPr>
              </a:lvl4pPr>
              <a:lvl5pPr marL="2057400" indent="-228600" eaLnBrk="0" hangingPunct="0">
                <a:spcBef>
                  <a:spcPct val="20000"/>
                </a:spcBef>
                <a:buClr>
                  <a:schemeClr val="tx1"/>
                </a:buClr>
                <a:buFont typeface="Wingdings 2" pitchFamily="18" charset="2"/>
                <a:buChar char=""/>
                <a:defRPr sz="2000">
                  <a:solidFill>
                    <a:schemeClr val="tx1"/>
                  </a:solidFill>
                  <a:latin typeface="Book Antiqua" pitchFamily="18" charset="0"/>
                </a:defRPr>
              </a:lvl5pPr>
              <a:lvl6pPr marL="25146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6pPr>
              <a:lvl7pPr marL="29718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7pPr>
              <a:lvl8pPr marL="34290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8pPr>
              <a:lvl9pPr marL="38862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9pPr>
            </a:lstStyle>
            <a:p>
              <a:pPr>
                <a:spcBef>
                  <a:spcPct val="0"/>
                </a:spcBef>
                <a:buClrTx/>
                <a:buSzTx/>
                <a:buFontTx/>
                <a:buNone/>
              </a:pPr>
              <a:endParaRPr lang="en-US" altLang="en-US" sz="1800" u="sng">
                <a:latin typeface="Tahoma" charset="0"/>
              </a:endParaRPr>
            </a:p>
          </p:txBody>
        </p:sp>
      </p:grpSp>
      <p:sp>
        <p:nvSpPr>
          <p:cNvPr id="34820" name="Text Box 30"/>
          <p:cNvSpPr txBox="1">
            <a:spLocks noChangeArrowheads="1"/>
          </p:cNvSpPr>
          <p:nvPr/>
        </p:nvSpPr>
        <p:spPr bwMode="auto">
          <a:xfrm>
            <a:off x="1905000" y="1295400"/>
            <a:ext cx="5486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rgbClr val="F9F9F9"/>
              </a:buClr>
              <a:buSzPct val="65000"/>
              <a:buFont typeface="Wingdings 2" pitchFamily="18" charset="2"/>
              <a:buChar char=""/>
              <a:defRPr sz="2800">
                <a:solidFill>
                  <a:schemeClr val="tx1"/>
                </a:solidFill>
                <a:latin typeface="Book Antiqua" pitchFamily="18" charset="0"/>
              </a:defRPr>
            </a:lvl1pPr>
            <a:lvl2pPr marL="742950" indent="-285750" eaLnBrk="0" hangingPunct="0">
              <a:spcBef>
                <a:spcPct val="20000"/>
              </a:spcBef>
              <a:buClr>
                <a:schemeClr val="tx1"/>
              </a:buClr>
              <a:buSzPct val="80000"/>
              <a:buFont typeface="Wingdings 2" pitchFamily="18" charset="2"/>
              <a:buChar char=""/>
              <a:defRPr sz="2400">
                <a:solidFill>
                  <a:schemeClr val="tx1"/>
                </a:solidFill>
                <a:latin typeface="Book Antiqua" pitchFamily="18" charset="0"/>
              </a:defRPr>
            </a:lvl2pPr>
            <a:lvl3pPr marL="1143000" indent="-228600" eaLnBrk="0" hangingPunct="0">
              <a:spcBef>
                <a:spcPct val="20000"/>
              </a:spcBef>
              <a:buClr>
                <a:schemeClr val="tx1"/>
              </a:buClr>
              <a:buSzPct val="95000"/>
              <a:buFont typeface="Wingdings" pitchFamily="2" charset="2"/>
              <a:buChar char=""/>
              <a:defRPr sz="2200">
                <a:solidFill>
                  <a:schemeClr val="tx1"/>
                </a:solidFill>
                <a:latin typeface="Book Antiqua" pitchFamily="18" charset="0"/>
              </a:defRPr>
            </a:lvl3pPr>
            <a:lvl4pPr marL="1600200" indent="-228600" eaLnBrk="0" hangingPunct="0">
              <a:spcBef>
                <a:spcPct val="20000"/>
              </a:spcBef>
              <a:buClr>
                <a:schemeClr val="tx1"/>
              </a:buClr>
              <a:buSzPct val="100000"/>
              <a:buFont typeface="Wingdings 3" pitchFamily="18" charset="2"/>
              <a:buChar char=""/>
              <a:defRPr sz="2000">
                <a:solidFill>
                  <a:schemeClr val="tx1"/>
                </a:solidFill>
                <a:latin typeface="Book Antiqua" pitchFamily="18" charset="0"/>
              </a:defRPr>
            </a:lvl4pPr>
            <a:lvl5pPr marL="2057400" indent="-228600" eaLnBrk="0" hangingPunct="0">
              <a:spcBef>
                <a:spcPct val="20000"/>
              </a:spcBef>
              <a:buClr>
                <a:schemeClr val="tx1"/>
              </a:buClr>
              <a:buFont typeface="Wingdings 2" pitchFamily="18" charset="2"/>
              <a:buChar char=""/>
              <a:defRPr sz="2000">
                <a:solidFill>
                  <a:schemeClr val="tx1"/>
                </a:solidFill>
                <a:latin typeface="Book Antiqua" pitchFamily="18" charset="0"/>
              </a:defRPr>
            </a:lvl5pPr>
            <a:lvl6pPr marL="25146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6pPr>
            <a:lvl7pPr marL="29718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7pPr>
            <a:lvl8pPr marL="34290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8pPr>
            <a:lvl9pPr marL="38862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9pPr>
          </a:lstStyle>
          <a:p>
            <a:pPr algn="ctr" eaLnBrk="1" hangingPunct="1">
              <a:spcBef>
                <a:spcPct val="50000"/>
              </a:spcBef>
              <a:buClrTx/>
              <a:buSzTx/>
              <a:buFontTx/>
              <a:buNone/>
            </a:pPr>
            <a:r>
              <a:rPr lang="en-US" altLang="en-US" sz="1800" dirty="0">
                <a:solidFill>
                  <a:srgbClr val="000000"/>
                </a:solidFill>
                <a:latin typeface="Arial" charset="0"/>
              </a:rPr>
              <a:t>Civil Rights complaint received by Institution</a:t>
            </a:r>
          </a:p>
        </p:txBody>
      </p:sp>
      <p:sp>
        <p:nvSpPr>
          <p:cNvPr id="34821" name="Text Box 31"/>
          <p:cNvSpPr txBox="1">
            <a:spLocks noChangeArrowheads="1"/>
          </p:cNvSpPr>
          <p:nvPr/>
        </p:nvSpPr>
        <p:spPr bwMode="auto">
          <a:xfrm>
            <a:off x="2743200" y="1600200"/>
            <a:ext cx="4114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rgbClr val="F9F9F9"/>
              </a:buClr>
              <a:buSzPct val="65000"/>
              <a:buFont typeface="Wingdings 2" pitchFamily="18" charset="2"/>
              <a:buChar char=""/>
              <a:defRPr sz="2800">
                <a:solidFill>
                  <a:schemeClr val="tx1"/>
                </a:solidFill>
                <a:latin typeface="Book Antiqua" pitchFamily="18" charset="0"/>
              </a:defRPr>
            </a:lvl1pPr>
            <a:lvl2pPr marL="742950" indent="-285750" eaLnBrk="0" hangingPunct="0">
              <a:spcBef>
                <a:spcPct val="20000"/>
              </a:spcBef>
              <a:buClr>
                <a:schemeClr val="tx1"/>
              </a:buClr>
              <a:buSzPct val="80000"/>
              <a:buFont typeface="Wingdings 2" pitchFamily="18" charset="2"/>
              <a:buChar char=""/>
              <a:defRPr sz="2400">
                <a:solidFill>
                  <a:schemeClr val="tx1"/>
                </a:solidFill>
                <a:latin typeface="Book Antiqua" pitchFamily="18" charset="0"/>
              </a:defRPr>
            </a:lvl2pPr>
            <a:lvl3pPr marL="1143000" indent="-228600" eaLnBrk="0" hangingPunct="0">
              <a:spcBef>
                <a:spcPct val="20000"/>
              </a:spcBef>
              <a:buClr>
                <a:schemeClr val="tx1"/>
              </a:buClr>
              <a:buSzPct val="95000"/>
              <a:buFont typeface="Wingdings" pitchFamily="2" charset="2"/>
              <a:buChar char=""/>
              <a:defRPr sz="2200">
                <a:solidFill>
                  <a:schemeClr val="tx1"/>
                </a:solidFill>
                <a:latin typeface="Book Antiqua" pitchFamily="18" charset="0"/>
              </a:defRPr>
            </a:lvl3pPr>
            <a:lvl4pPr marL="1600200" indent="-228600" eaLnBrk="0" hangingPunct="0">
              <a:spcBef>
                <a:spcPct val="20000"/>
              </a:spcBef>
              <a:buClr>
                <a:schemeClr val="tx1"/>
              </a:buClr>
              <a:buSzPct val="100000"/>
              <a:buFont typeface="Wingdings 3" pitchFamily="18" charset="2"/>
              <a:buChar char=""/>
              <a:defRPr sz="2000">
                <a:solidFill>
                  <a:schemeClr val="tx1"/>
                </a:solidFill>
                <a:latin typeface="Book Antiqua" pitchFamily="18" charset="0"/>
              </a:defRPr>
            </a:lvl4pPr>
            <a:lvl5pPr marL="2057400" indent="-228600" eaLnBrk="0" hangingPunct="0">
              <a:spcBef>
                <a:spcPct val="20000"/>
              </a:spcBef>
              <a:buClr>
                <a:schemeClr val="tx1"/>
              </a:buClr>
              <a:buFont typeface="Wingdings 2" pitchFamily="18" charset="2"/>
              <a:buChar char=""/>
              <a:defRPr sz="2000">
                <a:solidFill>
                  <a:schemeClr val="tx1"/>
                </a:solidFill>
                <a:latin typeface="Book Antiqua" pitchFamily="18" charset="0"/>
              </a:defRPr>
            </a:lvl5pPr>
            <a:lvl6pPr marL="25146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6pPr>
            <a:lvl7pPr marL="29718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7pPr>
            <a:lvl8pPr marL="34290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8pPr>
            <a:lvl9pPr marL="38862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9pPr>
          </a:lstStyle>
          <a:p>
            <a:pPr algn="ctr" eaLnBrk="1" hangingPunct="1">
              <a:spcBef>
                <a:spcPct val="0"/>
              </a:spcBef>
              <a:buClrTx/>
              <a:buSzTx/>
              <a:buFontTx/>
              <a:buNone/>
            </a:pPr>
            <a:r>
              <a:rPr lang="en-US" altLang="en-US" sz="1800">
                <a:solidFill>
                  <a:srgbClr val="000000"/>
                </a:solidFill>
                <a:latin typeface="Arial" charset="0"/>
              </a:rPr>
              <a:t>(verbal or written)</a:t>
            </a:r>
          </a:p>
        </p:txBody>
      </p:sp>
      <p:sp>
        <p:nvSpPr>
          <p:cNvPr id="34823" name="Text Box 33"/>
          <p:cNvSpPr txBox="1">
            <a:spLocks noChangeArrowheads="1"/>
          </p:cNvSpPr>
          <p:nvPr/>
        </p:nvSpPr>
        <p:spPr bwMode="auto">
          <a:xfrm>
            <a:off x="1647693" y="2735802"/>
            <a:ext cx="620090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lr>
                <a:srgbClr val="F9F9F9"/>
              </a:buClr>
              <a:buSzPct val="65000"/>
              <a:buFont typeface="Wingdings 2" pitchFamily="18" charset="2"/>
              <a:buChar char=""/>
              <a:defRPr sz="2800">
                <a:solidFill>
                  <a:schemeClr val="tx1"/>
                </a:solidFill>
                <a:latin typeface="Book Antiqua" pitchFamily="18" charset="0"/>
              </a:defRPr>
            </a:lvl1pPr>
            <a:lvl2pPr marL="742950" indent="-285750" eaLnBrk="0" hangingPunct="0">
              <a:spcBef>
                <a:spcPct val="20000"/>
              </a:spcBef>
              <a:buClr>
                <a:schemeClr val="tx1"/>
              </a:buClr>
              <a:buSzPct val="80000"/>
              <a:buFont typeface="Wingdings 2" pitchFamily="18" charset="2"/>
              <a:buChar char=""/>
              <a:defRPr sz="2400">
                <a:solidFill>
                  <a:schemeClr val="tx1"/>
                </a:solidFill>
                <a:latin typeface="Book Antiqua" pitchFamily="18" charset="0"/>
              </a:defRPr>
            </a:lvl2pPr>
            <a:lvl3pPr marL="1143000" indent="-228600" eaLnBrk="0" hangingPunct="0">
              <a:spcBef>
                <a:spcPct val="20000"/>
              </a:spcBef>
              <a:buClr>
                <a:schemeClr val="tx1"/>
              </a:buClr>
              <a:buSzPct val="95000"/>
              <a:buFont typeface="Wingdings" pitchFamily="2" charset="2"/>
              <a:buChar char=""/>
              <a:defRPr sz="2200">
                <a:solidFill>
                  <a:schemeClr val="tx1"/>
                </a:solidFill>
                <a:latin typeface="Book Antiqua" pitchFamily="18" charset="0"/>
              </a:defRPr>
            </a:lvl3pPr>
            <a:lvl4pPr marL="1600200" indent="-228600" eaLnBrk="0" hangingPunct="0">
              <a:spcBef>
                <a:spcPct val="20000"/>
              </a:spcBef>
              <a:buClr>
                <a:schemeClr val="tx1"/>
              </a:buClr>
              <a:buSzPct val="100000"/>
              <a:buFont typeface="Wingdings 3" pitchFamily="18" charset="2"/>
              <a:buChar char=""/>
              <a:defRPr sz="2000">
                <a:solidFill>
                  <a:schemeClr val="tx1"/>
                </a:solidFill>
                <a:latin typeface="Book Antiqua" pitchFamily="18" charset="0"/>
              </a:defRPr>
            </a:lvl4pPr>
            <a:lvl5pPr marL="2057400" indent="-228600" eaLnBrk="0" hangingPunct="0">
              <a:spcBef>
                <a:spcPct val="20000"/>
              </a:spcBef>
              <a:buClr>
                <a:schemeClr val="tx1"/>
              </a:buClr>
              <a:buFont typeface="Wingdings 2" pitchFamily="18" charset="2"/>
              <a:buChar char=""/>
              <a:defRPr sz="2000">
                <a:solidFill>
                  <a:schemeClr val="tx1"/>
                </a:solidFill>
                <a:latin typeface="Book Antiqua" pitchFamily="18" charset="0"/>
              </a:defRPr>
            </a:lvl5pPr>
            <a:lvl6pPr marL="25146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6pPr>
            <a:lvl7pPr marL="29718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7pPr>
            <a:lvl8pPr marL="34290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8pPr>
            <a:lvl9pPr marL="38862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9pPr>
          </a:lstStyle>
          <a:p>
            <a:pPr algn="ctr" eaLnBrk="1" hangingPunct="1">
              <a:spcBef>
                <a:spcPct val="0"/>
              </a:spcBef>
              <a:buClrTx/>
              <a:buSzTx/>
              <a:buFontTx/>
              <a:buNone/>
            </a:pPr>
            <a:r>
              <a:rPr lang="en-US" altLang="en-US" sz="1800" dirty="0">
                <a:solidFill>
                  <a:srgbClr val="000000"/>
                </a:solidFill>
                <a:latin typeface="Arial" charset="0"/>
              </a:rPr>
              <a:t> Document Civil Rights Complaint in the Compliant Log </a:t>
            </a:r>
          </a:p>
        </p:txBody>
      </p:sp>
      <p:sp>
        <p:nvSpPr>
          <p:cNvPr id="34824" name="Text Box 34"/>
          <p:cNvSpPr txBox="1">
            <a:spLocks noChangeArrowheads="1"/>
          </p:cNvSpPr>
          <p:nvPr/>
        </p:nvSpPr>
        <p:spPr bwMode="auto">
          <a:xfrm>
            <a:off x="2179637" y="3736657"/>
            <a:ext cx="51816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rgbClr val="F9F9F9"/>
              </a:buClr>
              <a:buSzPct val="65000"/>
              <a:buFont typeface="Wingdings 2" pitchFamily="18" charset="2"/>
              <a:buChar char=""/>
              <a:defRPr sz="2800">
                <a:solidFill>
                  <a:schemeClr val="tx1"/>
                </a:solidFill>
                <a:latin typeface="Book Antiqua" pitchFamily="18" charset="0"/>
              </a:defRPr>
            </a:lvl1pPr>
            <a:lvl2pPr marL="742950" indent="-285750" eaLnBrk="0" hangingPunct="0">
              <a:spcBef>
                <a:spcPct val="20000"/>
              </a:spcBef>
              <a:buClr>
                <a:schemeClr val="tx1"/>
              </a:buClr>
              <a:buSzPct val="80000"/>
              <a:buFont typeface="Wingdings 2" pitchFamily="18" charset="2"/>
              <a:buChar char=""/>
              <a:defRPr sz="2400">
                <a:solidFill>
                  <a:schemeClr val="tx1"/>
                </a:solidFill>
                <a:latin typeface="Book Antiqua" pitchFamily="18" charset="0"/>
              </a:defRPr>
            </a:lvl2pPr>
            <a:lvl3pPr marL="1143000" indent="-228600" eaLnBrk="0" hangingPunct="0">
              <a:spcBef>
                <a:spcPct val="20000"/>
              </a:spcBef>
              <a:buClr>
                <a:schemeClr val="tx1"/>
              </a:buClr>
              <a:buSzPct val="95000"/>
              <a:buFont typeface="Wingdings" pitchFamily="2" charset="2"/>
              <a:buChar char=""/>
              <a:defRPr sz="2200">
                <a:solidFill>
                  <a:schemeClr val="tx1"/>
                </a:solidFill>
                <a:latin typeface="Book Antiqua" pitchFamily="18" charset="0"/>
              </a:defRPr>
            </a:lvl3pPr>
            <a:lvl4pPr marL="1600200" indent="-228600" eaLnBrk="0" hangingPunct="0">
              <a:spcBef>
                <a:spcPct val="20000"/>
              </a:spcBef>
              <a:buClr>
                <a:schemeClr val="tx1"/>
              </a:buClr>
              <a:buSzPct val="100000"/>
              <a:buFont typeface="Wingdings 3" pitchFamily="18" charset="2"/>
              <a:buChar char=""/>
              <a:defRPr sz="2000">
                <a:solidFill>
                  <a:schemeClr val="tx1"/>
                </a:solidFill>
                <a:latin typeface="Book Antiqua" pitchFamily="18" charset="0"/>
              </a:defRPr>
            </a:lvl4pPr>
            <a:lvl5pPr marL="2057400" indent="-228600" eaLnBrk="0" hangingPunct="0">
              <a:spcBef>
                <a:spcPct val="20000"/>
              </a:spcBef>
              <a:buClr>
                <a:schemeClr val="tx1"/>
              </a:buClr>
              <a:buFont typeface="Wingdings 2" pitchFamily="18" charset="2"/>
              <a:buChar char=""/>
              <a:defRPr sz="2000">
                <a:solidFill>
                  <a:schemeClr val="tx1"/>
                </a:solidFill>
                <a:latin typeface="Book Antiqua" pitchFamily="18" charset="0"/>
              </a:defRPr>
            </a:lvl5pPr>
            <a:lvl6pPr marL="25146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6pPr>
            <a:lvl7pPr marL="29718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7pPr>
            <a:lvl8pPr marL="34290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8pPr>
            <a:lvl9pPr marL="38862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9pPr>
          </a:lstStyle>
          <a:p>
            <a:pPr algn="ctr" eaLnBrk="1" hangingPunct="1">
              <a:spcBef>
                <a:spcPct val="50000"/>
              </a:spcBef>
              <a:buClrTx/>
              <a:buSzTx/>
              <a:buFontTx/>
              <a:buNone/>
            </a:pPr>
            <a:r>
              <a:rPr lang="en-US" altLang="en-US" sz="1800" dirty="0">
                <a:solidFill>
                  <a:srgbClr val="000000"/>
                </a:solidFill>
                <a:latin typeface="Arial" charset="0"/>
              </a:rPr>
              <a:t>Institution gives complainant </a:t>
            </a:r>
            <a:r>
              <a:rPr lang="en-US" altLang="en-US" sz="1800" i="1" dirty="0">
                <a:solidFill>
                  <a:srgbClr val="000000"/>
                </a:solidFill>
                <a:latin typeface="Arial" charset="0"/>
              </a:rPr>
              <a:t>Civil Rights Complaint Form</a:t>
            </a:r>
            <a:r>
              <a:rPr lang="en-US" altLang="en-US" sz="1800" dirty="0">
                <a:solidFill>
                  <a:srgbClr val="000000"/>
                </a:solidFill>
                <a:latin typeface="Arial" charset="0"/>
              </a:rPr>
              <a:t> to be Completed </a:t>
            </a:r>
            <a:r>
              <a:rPr lang="en-US" altLang="en-US" sz="1800" b="1" dirty="0">
                <a:solidFill>
                  <a:srgbClr val="000000"/>
                </a:solidFill>
                <a:latin typeface="Arial" charset="0"/>
              </a:rPr>
              <a:t>or</a:t>
            </a:r>
          </a:p>
        </p:txBody>
      </p:sp>
      <p:sp>
        <p:nvSpPr>
          <p:cNvPr id="34825" name="Text Box 35"/>
          <p:cNvSpPr txBox="1">
            <a:spLocks noChangeArrowheads="1"/>
          </p:cNvSpPr>
          <p:nvPr/>
        </p:nvSpPr>
        <p:spPr bwMode="auto">
          <a:xfrm>
            <a:off x="1981200" y="4419600"/>
            <a:ext cx="5638800" cy="7848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rgbClr val="F9F9F9"/>
              </a:buClr>
              <a:buSzPct val="65000"/>
              <a:buFont typeface="Wingdings 2" pitchFamily="18" charset="2"/>
              <a:buChar char=""/>
              <a:defRPr sz="2800">
                <a:solidFill>
                  <a:schemeClr val="tx1"/>
                </a:solidFill>
                <a:latin typeface="Book Antiqua" pitchFamily="18" charset="0"/>
              </a:defRPr>
            </a:lvl1pPr>
            <a:lvl2pPr marL="742950" indent="-285750" eaLnBrk="0" hangingPunct="0">
              <a:spcBef>
                <a:spcPct val="20000"/>
              </a:spcBef>
              <a:buClr>
                <a:schemeClr val="tx1"/>
              </a:buClr>
              <a:buSzPct val="80000"/>
              <a:buFont typeface="Wingdings 2" pitchFamily="18" charset="2"/>
              <a:buChar char=""/>
              <a:defRPr sz="2400">
                <a:solidFill>
                  <a:schemeClr val="tx1"/>
                </a:solidFill>
                <a:latin typeface="Book Antiqua" pitchFamily="18" charset="0"/>
              </a:defRPr>
            </a:lvl2pPr>
            <a:lvl3pPr marL="1143000" indent="-228600" eaLnBrk="0" hangingPunct="0">
              <a:spcBef>
                <a:spcPct val="20000"/>
              </a:spcBef>
              <a:buClr>
                <a:schemeClr val="tx1"/>
              </a:buClr>
              <a:buSzPct val="95000"/>
              <a:buFont typeface="Wingdings" pitchFamily="2" charset="2"/>
              <a:buChar char=""/>
              <a:defRPr sz="2200">
                <a:solidFill>
                  <a:schemeClr val="tx1"/>
                </a:solidFill>
                <a:latin typeface="Book Antiqua" pitchFamily="18" charset="0"/>
              </a:defRPr>
            </a:lvl3pPr>
            <a:lvl4pPr marL="1600200" indent="-228600" eaLnBrk="0" hangingPunct="0">
              <a:spcBef>
                <a:spcPct val="20000"/>
              </a:spcBef>
              <a:buClr>
                <a:schemeClr val="tx1"/>
              </a:buClr>
              <a:buSzPct val="100000"/>
              <a:buFont typeface="Wingdings 3" pitchFamily="18" charset="2"/>
              <a:buChar char=""/>
              <a:defRPr sz="2000">
                <a:solidFill>
                  <a:schemeClr val="tx1"/>
                </a:solidFill>
                <a:latin typeface="Book Antiqua" pitchFamily="18" charset="0"/>
              </a:defRPr>
            </a:lvl4pPr>
            <a:lvl5pPr marL="2057400" indent="-228600" eaLnBrk="0" hangingPunct="0">
              <a:spcBef>
                <a:spcPct val="20000"/>
              </a:spcBef>
              <a:buClr>
                <a:schemeClr val="tx1"/>
              </a:buClr>
              <a:buFont typeface="Wingdings 2" pitchFamily="18" charset="2"/>
              <a:buChar char=""/>
              <a:defRPr sz="2000">
                <a:solidFill>
                  <a:schemeClr val="tx1"/>
                </a:solidFill>
                <a:latin typeface="Book Antiqua" pitchFamily="18" charset="0"/>
              </a:defRPr>
            </a:lvl5pPr>
            <a:lvl6pPr marL="25146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6pPr>
            <a:lvl7pPr marL="29718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7pPr>
            <a:lvl8pPr marL="34290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8pPr>
            <a:lvl9pPr marL="38862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9pPr>
          </a:lstStyle>
          <a:p>
            <a:pPr algn="ctr" eaLnBrk="1" hangingPunct="1">
              <a:spcBef>
                <a:spcPct val="50000"/>
              </a:spcBef>
              <a:buClrTx/>
              <a:buSzTx/>
              <a:buFontTx/>
              <a:buNone/>
            </a:pPr>
            <a:r>
              <a:rPr lang="en-US" altLang="en-US" sz="1800" dirty="0">
                <a:solidFill>
                  <a:srgbClr val="000000"/>
                </a:solidFill>
                <a:latin typeface="Arial" charset="0"/>
              </a:rPr>
              <a:t>The Institution assists complaint with Complaint Form </a:t>
            </a:r>
          </a:p>
          <a:p>
            <a:pPr algn="ctr" eaLnBrk="1" hangingPunct="1">
              <a:spcBef>
                <a:spcPct val="50000"/>
              </a:spcBef>
              <a:buClrTx/>
              <a:buSzTx/>
              <a:buFontTx/>
              <a:buNone/>
            </a:pPr>
            <a:endParaRPr lang="en-US" altLang="en-US" sz="1800" dirty="0">
              <a:solidFill>
                <a:srgbClr val="000000"/>
              </a:solidFill>
              <a:latin typeface="Arial" charset="0"/>
            </a:endParaRPr>
          </a:p>
        </p:txBody>
      </p:sp>
      <p:sp>
        <p:nvSpPr>
          <p:cNvPr id="34826" name="Text Box 36"/>
          <p:cNvSpPr txBox="1">
            <a:spLocks noChangeArrowheads="1"/>
          </p:cNvSpPr>
          <p:nvPr/>
        </p:nvSpPr>
        <p:spPr bwMode="auto">
          <a:xfrm>
            <a:off x="1676400" y="5303838"/>
            <a:ext cx="62484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rgbClr val="F9F9F9"/>
              </a:buClr>
              <a:buSzPct val="65000"/>
              <a:buFont typeface="Wingdings 2" pitchFamily="18" charset="2"/>
              <a:buChar char=""/>
              <a:defRPr sz="2800">
                <a:solidFill>
                  <a:schemeClr val="tx1"/>
                </a:solidFill>
                <a:latin typeface="Book Antiqua" pitchFamily="18" charset="0"/>
              </a:defRPr>
            </a:lvl1pPr>
            <a:lvl2pPr marL="742950" indent="-285750" eaLnBrk="0" hangingPunct="0">
              <a:spcBef>
                <a:spcPct val="20000"/>
              </a:spcBef>
              <a:buClr>
                <a:schemeClr val="tx1"/>
              </a:buClr>
              <a:buSzPct val="80000"/>
              <a:buFont typeface="Wingdings 2" pitchFamily="18" charset="2"/>
              <a:buChar char=""/>
              <a:defRPr sz="2400">
                <a:solidFill>
                  <a:schemeClr val="tx1"/>
                </a:solidFill>
                <a:latin typeface="Book Antiqua" pitchFamily="18" charset="0"/>
              </a:defRPr>
            </a:lvl2pPr>
            <a:lvl3pPr marL="1143000" indent="-228600" eaLnBrk="0" hangingPunct="0">
              <a:spcBef>
                <a:spcPct val="20000"/>
              </a:spcBef>
              <a:buClr>
                <a:schemeClr val="tx1"/>
              </a:buClr>
              <a:buSzPct val="95000"/>
              <a:buFont typeface="Wingdings" pitchFamily="2" charset="2"/>
              <a:buChar char=""/>
              <a:defRPr sz="2200">
                <a:solidFill>
                  <a:schemeClr val="tx1"/>
                </a:solidFill>
                <a:latin typeface="Book Antiqua" pitchFamily="18" charset="0"/>
              </a:defRPr>
            </a:lvl3pPr>
            <a:lvl4pPr marL="1600200" indent="-228600" eaLnBrk="0" hangingPunct="0">
              <a:spcBef>
                <a:spcPct val="20000"/>
              </a:spcBef>
              <a:buClr>
                <a:schemeClr val="tx1"/>
              </a:buClr>
              <a:buSzPct val="100000"/>
              <a:buFont typeface="Wingdings 3" pitchFamily="18" charset="2"/>
              <a:buChar char=""/>
              <a:defRPr sz="2000">
                <a:solidFill>
                  <a:schemeClr val="tx1"/>
                </a:solidFill>
                <a:latin typeface="Book Antiqua" pitchFamily="18" charset="0"/>
              </a:defRPr>
            </a:lvl4pPr>
            <a:lvl5pPr marL="2057400" indent="-228600" eaLnBrk="0" hangingPunct="0">
              <a:spcBef>
                <a:spcPct val="20000"/>
              </a:spcBef>
              <a:buClr>
                <a:schemeClr val="tx1"/>
              </a:buClr>
              <a:buFont typeface="Wingdings 2" pitchFamily="18" charset="2"/>
              <a:buChar char=""/>
              <a:defRPr sz="2000">
                <a:solidFill>
                  <a:schemeClr val="tx1"/>
                </a:solidFill>
                <a:latin typeface="Book Antiqua" pitchFamily="18" charset="0"/>
              </a:defRPr>
            </a:lvl5pPr>
            <a:lvl6pPr marL="25146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6pPr>
            <a:lvl7pPr marL="29718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7pPr>
            <a:lvl8pPr marL="34290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8pPr>
            <a:lvl9pPr marL="38862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9pPr>
          </a:lstStyle>
          <a:p>
            <a:pPr algn="ctr" eaLnBrk="1" hangingPunct="1">
              <a:spcBef>
                <a:spcPct val="50000"/>
              </a:spcBef>
              <a:buClrTx/>
              <a:buSzTx/>
              <a:buFontTx/>
              <a:buNone/>
            </a:pPr>
            <a:r>
              <a:rPr lang="en-US" altLang="en-US" sz="1800" dirty="0">
                <a:solidFill>
                  <a:srgbClr val="000000"/>
                </a:solidFill>
                <a:latin typeface="Arial" charset="0"/>
              </a:rPr>
              <a:t>All Completed </a:t>
            </a:r>
            <a:r>
              <a:rPr lang="en-US" altLang="en-US" sz="1800" i="1" dirty="0">
                <a:solidFill>
                  <a:srgbClr val="000000"/>
                </a:solidFill>
                <a:latin typeface="Arial" charset="0"/>
              </a:rPr>
              <a:t>Civil Rights Complaint Forms</a:t>
            </a:r>
            <a:r>
              <a:rPr lang="en-US" altLang="en-US" sz="1800" dirty="0">
                <a:solidFill>
                  <a:srgbClr val="000000"/>
                </a:solidFill>
                <a:latin typeface="Arial" charset="0"/>
              </a:rPr>
              <a:t> Received MUST be Reviewed Immediately.by the Institution,</a:t>
            </a:r>
          </a:p>
        </p:txBody>
      </p:sp>
      <p:sp>
        <p:nvSpPr>
          <p:cNvPr id="34827" name="Text Box 37"/>
          <p:cNvSpPr txBox="1">
            <a:spLocks noChangeArrowheads="1"/>
          </p:cNvSpPr>
          <p:nvPr/>
        </p:nvSpPr>
        <p:spPr bwMode="auto">
          <a:xfrm>
            <a:off x="1981200" y="5867400"/>
            <a:ext cx="557847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rgbClr val="F9F9F9"/>
              </a:buClr>
              <a:buSzPct val="65000"/>
              <a:buFont typeface="Wingdings 2" pitchFamily="18" charset="2"/>
              <a:buChar char=""/>
              <a:defRPr sz="2800">
                <a:solidFill>
                  <a:schemeClr val="tx1"/>
                </a:solidFill>
                <a:latin typeface="Book Antiqua" pitchFamily="18" charset="0"/>
              </a:defRPr>
            </a:lvl1pPr>
            <a:lvl2pPr marL="742950" indent="-285750" eaLnBrk="0" hangingPunct="0">
              <a:spcBef>
                <a:spcPct val="20000"/>
              </a:spcBef>
              <a:buClr>
                <a:schemeClr val="tx1"/>
              </a:buClr>
              <a:buSzPct val="80000"/>
              <a:buFont typeface="Wingdings 2" pitchFamily="18" charset="2"/>
              <a:buChar char=""/>
              <a:defRPr sz="2400">
                <a:solidFill>
                  <a:schemeClr val="tx1"/>
                </a:solidFill>
                <a:latin typeface="Book Antiqua" pitchFamily="18" charset="0"/>
              </a:defRPr>
            </a:lvl2pPr>
            <a:lvl3pPr marL="1143000" indent="-228600" eaLnBrk="0" hangingPunct="0">
              <a:spcBef>
                <a:spcPct val="20000"/>
              </a:spcBef>
              <a:buClr>
                <a:schemeClr val="tx1"/>
              </a:buClr>
              <a:buSzPct val="95000"/>
              <a:buFont typeface="Wingdings" pitchFamily="2" charset="2"/>
              <a:buChar char=""/>
              <a:defRPr sz="2200">
                <a:solidFill>
                  <a:schemeClr val="tx1"/>
                </a:solidFill>
                <a:latin typeface="Book Antiqua" pitchFamily="18" charset="0"/>
              </a:defRPr>
            </a:lvl3pPr>
            <a:lvl4pPr marL="1600200" indent="-228600" eaLnBrk="0" hangingPunct="0">
              <a:spcBef>
                <a:spcPct val="20000"/>
              </a:spcBef>
              <a:buClr>
                <a:schemeClr val="tx1"/>
              </a:buClr>
              <a:buSzPct val="100000"/>
              <a:buFont typeface="Wingdings 3" pitchFamily="18" charset="2"/>
              <a:buChar char=""/>
              <a:defRPr sz="2000">
                <a:solidFill>
                  <a:schemeClr val="tx1"/>
                </a:solidFill>
                <a:latin typeface="Book Antiqua" pitchFamily="18" charset="0"/>
              </a:defRPr>
            </a:lvl4pPr>
            <a:lvl5pPr marL="2057400" indent="-228600" eaLnBrk="0" hangingPunct="0">
              <a:spcBef>
                <a:spcPct val="20000"/>
              </a:spcBef>
              <a:buClr>
                <a:schemeClr val="tx1"/>
              </a:buClr>
              <a:buFont typeface="Wingdings 2" pitchFamily="18" charset="2"/>
              <a:buChar char=""/>
              <a:defRPr sz="2000">
                <a:solidFill>
                  <a:schemeClr val="tx1"/>
                </a:solidFill>
                <a:latin typeface="Book Antiqua" pitchFamily="18" charset="0"/>
              </a:defRPr>
            </a:lvl5pPr>
            <a:lvl6pPr marL="25146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6pPr>
            <a:lvl7pPr marL="29718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7pPr>
            <a:lvl8pPr marL="34290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8pPr>
            <a:lvl9pPr marL="38862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9pPr>
          </a:lstStyle>
          <a:p>
            <a:pPr algn="ctr" eaLnBrk="1" hangingPunct="1">
              <a:spcBef>
                <a:spcPct val="0"/>
              </a:spcBef>
              <a:buClrTx/>
              <a:buSzTx/>
              <a:buFontTx/>
              <a:buNone/>
            </a:pPr>
            <a:r>
              <a:rPr lang="en-US" altLang="en-US" sz="1800" dirty="0">
                <a:solidFill>
                  <a:srgbClr val="000000"/>
                </a:solidFill>
                <a:latin typeface="Arial" charset="0"/>
              </a:rPr>
              <a:t>Institution forwards </a:t>
            </a:r>
            <a:r>
              <a:rPr lang="en-US" altLang="en-US" sz="1800" i="1" dirty="0">
                <a:solidFill>
                  <a:srgbClr val="000000"/>
                </a:solidFill>
                <a:latin typeface="Arial" charset="0"/>
              </a:rPr>
              <a:t>Civil Rights Complaint Form</a:t>
            </a:r>
            <a:r>
              <a:rPr lang="en-US" altLang="en-US" sz="1800" dirty="0">
                <a:solidFill>
                  <a:srgbClr val="000000"/>
                </a:solidFill>
                <a:latin typeface="Arial" charset="0"/>
              </a:rPr>
              <a:t> to HCNP within 5 working days of RECIEPT</a:t>
            </a:r>
          </a:p>
        </p:txBody>
      </p:sp>
    </p:spTree>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0">
          <a:blip r:embed="rId3">
            <a:alphaModFix amt="70000"/>
            <a:lum/>
            <a:extLst>
              <a:ext uri="{BEBA8EAE-BF5A-486C-A8C5-ECC9F3942E4B}">
                <a14:imgProps xmlns:a14="http://schemas.microsoft.com/office/drawing/2010/main">
                  <a14:imgLayer r:embed="rId4">
                    <a14:imgEffect>
                      <a14:artisticCrisscrossEtching/>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C47BA6F0-5917-4D8B-B2A5-7321A642D0EE}" type="slidenum">
              <a:rPr lang="en-US"/>
              <a:pPr>
                <a:defRPr/>
              </a:pPr>
              <a:t>45</a:t>
            </a:fld>
            <a:endParaRPr lang="en-US"/>
          </a:p>
        </p:txBody>
      </p:sp>
      <p:sp>
        <p:nvSpPr>
          <p:cNvPr id="24578" name="Rectangle 2"/>
          <p:cNvSpPr>
            <a:spLocks noGrp="1" noChangeArrowheads="1"/>
          </p:cNvSpPr>
          <p:nvPr>
            <p:ph type="title" idx="4294967295"/>
          </p:nvPr>
        </p:nvSpPr>
        <p:spPr>
          <a:xfrm>
            <a:off x="533400" y="381000"/>
            <a:ext cx="8229600" cy="1139825"/>
          </a:xfrm>
        </p:spPr>
        <p:txBody>
          <a:bodyPr anchorCtr="0">
            <a:noAutofit/>
          </a:bodyPr>
          <a:lstStyle/>
          <a:p>
            <a:pPr eaLnBrk="1" fontAlgn="auto" hangingPunct="1">
              <a:spcAft>
                <a:spcPts val="0"/>
              </a:spcAft>
              <a:defRPr/>
            </a:pPr>
            <a:r>
              <a:rPr lang="en-US" sz="4400" dirty="0">
                <a:solidFill>
                  <a:schemeClr val="bg1"/>
                </a:solidFill>
                <a:effectLst/>
              </a:rPr>
              <a:t>Civil Rights Complaint Log</a:t>
            </a:r>
          </a:p>
        </p:txBody>
      </p:sp>
      <p:sp>
        <p:nvSpPr>
          <p:cNvPr id="35844" name="Rectangle 3"/>
          <p:cNvSpPr>
            <a:spLocks noGrp="1" noChangeArrowheads="1"/>
          </p:cNvSpPr>
          <p:nvPr>
            <p:ph type="body" idx="4294967295"/>
          </p:nvPr>
        </p:nvSpPr>
        <p:spPr>
          <a:xfrm>
            <a:off x="990600" y="1905000"/>
            <a:ext cx="7626350" cy="3657600"/>
          </a:xfrm>
        </p:spPr>
        <p:txBody>
          <a:bodyPr/>
          <a:lstStyle/>
          <a:p>
            <a:pPr eaLnBrk="1" hangingPunct="1">
              <a:buFont typeface="Wingdings" pitchFamily="2" charset="2"/>
              <a:buChar char="v"/>
            </a:pPr>
            <a:r>
              <a:rPr lang="en-US" altLang="en-US" sz="4800" b="1" dirty="0">
                <a:solidFill>
                  <a:schemeClr val="bg1"/>
                </a:solidFill>
              </a:rPr>
              <a:t>M</a:t>
            </a:r>
            <a:r>
              <a:rPr lang="en-US" altLang="en-US" sz="4400" b="1" dirty="0">
                <a:solidFill>
                  <a:schemeClr val="bg1"/>
                </a:solidFill>
              </a:rPr>
              <a:t>ust be dated</a:t>
            </a:r>
            <a:endParaRPr lang="en-US" altLang="en-US" b="1" dirty="0">
              <a:solidFill>
                <a:schemeClr val="bg1"/>
              </a:solidFill>
            </a:endParaRPr>
          </a:p>
          <a:p>
            <a:pPr eaLnBrk="1" hangingPunct="1">
              <a:buFont typeface="Wingdings" pitchFamily="2" charset="2"/>
              <a:buChar char="v"/>
            </a:pPr>
            <a:endParaRPr lang="en-US" altLang="en-US" sz="1800" dirty="0">
              <a:solidFill>
                <a:schemeClr val="bg1"/>
              </a:solidFill>
            </a:endParaRPr>
          </a:p>
          <a:p>
            <a:pPr eaLnBrk="1" hangingPunct="1">
              <a:buFont typeface="Wingdings" pitchFamily="2" charset="2"/>
              <a:buChar char="v"/>
            </a:pPr>
            <a:r>
              <a:rPr lang="en-US" altLang="en-US" sz="4400" dirty="0">
                <a:solidFill>
                  <a:schemeClr val="bg1"/>
                </a:solidFill>
              </a:rPr>
              <a:t>Keep for current plus three years, even if no complaints have been received</a:t>
            </a:r>
          </a:p>
          <a:p>
            <a:pPr algn="ctr" eaLnBrk="1" hangingPunct="1"/>
            <a:endParaRPr lang="en-US" altLang="en-US" sz="3600" dirty="0"/>
          </a:p>
        </p:txBody>
      </p:sp>
    </p:spTree>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0">
          <a:blip r:embed="rId3">
            <a:alphaModFix amt="70000"/>
            <a:lum/>
            <a:extLst>
              <a:ext uri="{BEBA8EAE-BF5A-486C-A8C5-ECC9F3942E4B}">
                <a14:imgProps xmlns:a14="http://schemas.microsoft.com/office/drawing/2010/main">
                  <a14:imgLayer r:embed="rId4">
                    <a14:imgEffect>
                      <a14:artisticCrisscrossEtching/>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C47BA6F0-5917-4D8B-B2A5-7321A642D0EE}" type="slidenum">
              <a:rPr lang="en-US"/>
              <a:pPr>
                <a:defRPr/>
              </a:pPr>
              <a:t>46</a:t>
            </a:fld>
            <a:endParaRPr lang="en-US"/>
          </a:p>
        </p:txBody>
      </p:sp>
      <p:sp>
        <p:nvSpPr>
          <p:cNvPr id="24578" name="Rectangle 2"/>
          <p:cNvSpPr>
            <a:spLocks noGrp="1" noChangeArrowheads="1"/>
          </p:cNvSpPr>
          <p:nvPr>
            <p:ph type="title" idx="4294967295"/>
          </p:nvPr>
        </p:nvSpPr>
        <p:spPr>
          <a:xfrm>
            <a:off x="533400" y="381000"/>
            <a:ext cx="8229600" cy="1139825"/>
          </a:xfrm>
        </p:spPr>
        <p:txBody>
          <a:bodyPr anchorCtr="0">
            <a:noAutofit/>
          </a:bodyPr>
          <a:lstStyle/>
          <a:p>
            <a:pPr eaLnBrk="1" fontAlgn="auto" hangingPunct="1">
              <a:spcAft>
                <a:spcPts val="0"/>
              </a:spcAft>
              <a:defRPr/>
            </a:pPr>
            <a:r>
              <a:rPr lang="en-US" sz="4400" dirty="0">
                <a:solidFill>
                  <a:schemeClr val="bg1"/>
                </a:solidFill>
                <a:effectLst/>
              </a:rPr>
              <a:t>SAMPLE Civil Rights Complaint Log</a:t>
            </a:r>
          </a:p>
        </p:txBody>
      </p:sp>
      <p:sp>
        <p:nvSpPr>
          <p:cNvPr id="35844" name="Rectangle 3"/>
          <p:cNvSpPr>
            <a:spLocks noGrp="1" noChangeArrowheads="1"/>
          </p:cNvSpPr>
          <p:nvPr>
            <p:ph type="body" idx="4294967295"/>
          </p:nvPr>
        </p:nvSpPr>
        <p:spPr>
          <a:xfrm>
            <a:off x="990600" y="1905000"/>
            <a:ext cx="7626350" cy="3657600"/>
          </a:xfrm>
        </p:spPr>
        <p:txBody>
          <a:bodyPr/>
          <a:lstStyle/>
          <a:p>
            <a:pPr marL="136525" indent="0" algn="ctr" eaLnBrk="1" hangingPunct="1">
              <a:buNone/>
            </a:pPr>
            <a:r>
              <a:rPr lang="en-US" altLang="en-US" sz="800" dirty="0"/>
              <a:t>.</a:t>
            </a:r>
          </a:p>
        </p:txBody>
      </p:sp>
      <p:pic>
        <p:nvPicPr>
          <p:cNvPr id="2" name="Picture 1" descr="Screen Clippi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9600" y="2438400"/>
            <a:ext cx="7767556" cy="3657600"/>
          </a:xfrm>
          <a:prstGeom prst="rect">
            <a:avLst/>
          </a:prstGeom>
        </p:spPr>
      </p:pic>
    </p:spTree>
    <p:extLst>
      <p:ext uri="{BB962C8B-B14F-4D97-AF65-F5344CB8AC3E}">
        <p14:creationId xmlns:p14="http://schemas.microsoft.com/office/powerpoint/2010/main" val="3845367906"/>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0">
          <a:blip r:embed="rId3">
            <a:alphaModFix amt="70000"/>
            <a:lum/>
            <a:extLst>
              <a:ext uri="{BEBA8EAE-BF5A-486C-A8C5-ECC9F3942E4B}">
                <a14:imgProps xmlns:a14="http://schemas.microsoft.com/office/drawing/2010/main">
                  <a14:imgLayer r:embed="rId4">
                    <a14:imgEffect>
                      <a14:artisticCrisscrossEtching/>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DBAD4A77-17CA-4D6E-8F56-5F820F38E3EA}" type="slidenum">
              <a:rPr lang="en-US"/>
              <a:pPr>
                <a:defRPr/>
              </a:pPr>
              <a:t>47</a:t>
            </a:fld>
            <a:endParaRPr lang="en-US"/>
          </a:p>
        </p:txBody>
      </p:sp>
      <p:sp>
        <p:nvSpPr>
          <p:cNvPr id="25602" name="Rectangle 2"/>
          <p:cNvSpPr>
            <a:spLocks noGrp="1" noChangeArrowheads="1"/>
          </p:cNvSpPr>
          <p:nvPr>
            <p:ph type="title" idx="4294967295"/>
          </p:nvPr>
        </p:nvSpPr>
        <p:spPr>
          <a:xfrm>
            <a:off x="533400" y="381000"/>
            <a:ext cx="7959725" cy="984250"/>
          </a:xfrm>
        </p:spPr>
        <p:txBody>
          <a:bodyPr anchorCtr="0">
            <a:noAutofit/>
          </a:bodyPr>
          <a:lstStyle/>
          <a:p>
            <a:pPr eaLnBrk="1" fontAlgn="auto" hangingPunct="1">
              <a:spcAft>
                <a:spcPts val="0"/>
              </a:spcAft>
              <a:defRPr/>
            </a:pPr>
            <a:r>
              <a:rPr lang="en-US" sz="4000" dirty="0">
                <a:solidFill>
                  <a:schemeClr val="bg1"/>
                </a:solidFill>
                <a:effectLst/>
              </a:rPr>
              <a:t>Civil Rights Complaint Form</a:t>
            </a:r>
          </a:p>
        </p:txBody>
      </p:sp>
      <p:sp>
        <p:nvSpPr>
          <p:cNvPr id="36868" name="Rectangle 3"/>
          <p:cNvSpPr>
            <a:spLocks noGrp="1" noChangeArrowheads="1"/>
          </p:cNvSpPr>
          <p:nvPr>
            <p:ph type="body" idx="4294967295"/>
          </p:nvPr>
        </p:nvSpPr>
        <p:spPr>
          <a:xfrm>
            <a:off x="762000" y="1600200"/>
            <a:ext cx="7626350" cy="4424363"/>
          </a:xfrm>
        </p:spPr>
        <p:txBody>
          <a:bodyPr/>
          <a:lstStyle/>
          <a:p>
            <a:pPr eaLnBrk="1" hangingPunct="1">
              <a:buFont typeface="Wingdings" pitchFamily="2" charset="2"/>
              <a:buChar char="v"/>
            </a:pPr>
            <a:r>
              <a:rPr lang="en-US" altLang="en-US" sz="3200" b="1" i="1" dirty="0">
                <a:solidFill>
                  <a:schemeClr val="bg1"/>
                </a:solidFill>
              </a:rPr>
              <a:t>CR Complaint Form</a:t>
            </a:r>
            <a:r>
              <a:rPr lang="en-US" altLang="en-US" sz="3200" b="1" dirty="0">
                <a:solidFill>
                  <a:schemeClr val="bg1"/>
                </a:solidFill>
              </a:rPr>
              <a:t> must be readily available at all sites for all staff.</a:t>
            </a:r>
          </a:p>
          <a:p>
            <a:pPr eaLnBrk="1" hangingPunct="1">
              <a:buFont typeface="Wingdings" pitchFamily="2" charset="2"/>
              <a:buChar char="v"/>
            </a:pPr>
            <a:endParaRPr lang="en-US" altLang="en-US" sz="1050" b="1" dirty="0">
              <a:solidFill>
                <a:schemeClr val="bg1"/>
              </a:solidFill>
            </a:endParaRPr>
          </a:p>
          <a:p>
            <a:pPr eaLnBrk="1" hangingPunct="1">
              <a:buFont typeface="Wingdings" pitchFamily="2" charset="2"/>
              <a:buChar char="v"/>
            </a:pPr>
            <a:r>
              <a:rPr lang="en-US" altLang="en-US" sz="3200" b="1" dirty="0">
                <a:solidFill>
                  <a:schemeClr val="bg1"/>
                </a:solidFill>
              </a:rPr>
              <a:t>Make every attempt to help complainant complete </a:t>
            </a:r>
            <a:r>
              <a:rPr lang="en-US" altLang="en-US" sz="3200" b="1" i="1" dirty="0">
                <a:solidFill>
                  <a:schemeClr val="bg1"/>
                </a:solidFill>
              </a:rPr>
              <a:t>CR Complaint Form. </a:t>
            </a:r>
          </a:p>
          <a:p>
            <a:pPr eaLnBrk="1" hangingPunct="1">
              <a:buFont typeface="Wingdings" pitchFamily="2" charset="2"/>
              <a:buChar char="v"/>
            </a:pPr>
            <a:endParaRPr lang="en-US" altLang="en-US" sz="1050" b="1" i="1" dirty="0">
              <a:solidFill>
                <a:schemeClr val="bg1"/>
              </a:solidFill>
            </a:endParaRPr>
          </a:p>
          <a:p>
            <a:pPr eaLnBrk="1" hangingPunct="1">
              <a:buFont typeface="Wingdings" pitchFamily="2" charset="2"/>
              <a:buChar char="v"/>
            </a:pPr>
            <a:r>
              <a:rPr lang="en-US" altLang="en-US" sz="3200" b="1" dirty="0">
                <a:solidFill>
                  <a:schemeClr val="bg1"/>
                </a:solidFill>
              </a:rPr>
              <a:t>If the household cannot fill out the complaint form, the center staff is responsible to assist the family to complete the document.</a:t>
            </a:r>
          </a:p>
        </p:txBody>
      </p:sp>
    </p:spTree>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4EE5E187-1451-4BE8-B6C9-54ACB92F504C}" type="slidenum">
              <a:rPr lang="en-US"/>
              <a:pPr>
                <a:defRPr/>
              </a:pPr>
              <a:t>48</a:t>
            </a:fld>
            <a:endParaRPr lang="en-US"/>
          </a:p>
        </p:txBody>
      </p:sp>
      <p:sp>
        <p:nvSpPr>
          <p:cNvPr id="35843" name="Rectangle 3"/>
          <p:cNvSpPr>
            <a:spLocks noGrp="1" noChangeArrowheads="1"/>
          </p:cNvSpPr>
          <p:nvPr>
            <p:ph type="body" idx="4294967295"/>
          </p:nvPr>
        </p:nvSpPr>
        <p:spPr>
          <a:xfrm>
            <a:off x="685800" y="1447800"/>
            <a:ext cx="8229600" cy="5257800"/>
          </a:xfrm>
        </p:spPr>
        <p:txBody>
          <a:bodyPr/>
          <a:lstStyle/>
          <a:p>
            <a:pPr eaLnBrk="1" hangingPunct="1">
              <a:buFont typeface="Wingdings" pitchFamily="2" charset="2"/>
              <a:buChar char="v"/>
            </a:pPr>
            <a:r>
              <a:rPr lang="en-US" altLang="en-US" sz="3200" b="1" dirty="0">
                <a:solidFill>
                  <a:schemeClr val="bg1"/>
                </a:solidFill>
              </a:rPr>
              <a:t>Sections for </a:t>
            </a:r>
          </a:p>
          <a:p>
            <a:pPr lvl="1" eaLnBrk="1" hangingPunct="1">
              <a:buFont typeface="Courier New" panose="02070309020205020404" pitchFamily="49" charset="0"/>
              <a:buChar char="o"/>
            </a:pPr>
            <a:r>
              <a:rPr lang="en-US" altLang="en-US" sz="2800" b="1" dirty="0">
                <a:solidFill>
                  <a:schemeClr val="bg1"/>
                </a:solidFill>
              </a:rPr>
              <a:t>1) Institution CR complaint procedure</a:t>
            </a:r>
          </a:p>
          <a:p>
            <a:pPr lvl="1" eaLnBrk="1" hangingPunct="1">
              <a:buFont typeface="Courier New" panose="02070309020205020404" pitchFamily="49" charset="0"/>
              <a:buChar char="o"/>
            </a:pPr>
            <a:r>
              <a:rPr lang="en-US" altLang="en-US" sz="2800" b="1" dirty="0">
                <a:solidFill>
                  <a:schemeClr val="bg1"/>
                </a:solidFill>
              </a:rPr>
              <a:t>2) CR complaint forms and log (make copies)</a:t>
            </a:r>
            <a:r>
              <a:rPr lang="en-US" altLang="en-US" sz="2800" b="1" i="1" dirty="0">
                <a:solidFill>
                  <a:schemeClr val="bg1"/>
                </a:solidFill>
              </a:rPr>
              <a:t>.</a:t>
            </a:r>
          </a:p>
          <a:p>
            <a:pPr lvl="1" eaLnBrk="1" hangingPunct="1">
              <a:buFont typeface="Courier New" panose="02070309020205020404" pitchFamily="49" charset="0"/>
              <a:buChar char="o"/>
            </a:pPr>
            <a:r>
              <a:rPr lang="en-US" altLang="en-US" sz="2800" b="1" dirty="0">
                <a:solidFill>
                  <a:schemeClr val="bg1"/>
                </a:solidFill>
              </a:rPr>
              <a:t>4) FNS Instructions 113-1</a:t>
            </a:r>
          </a:p>
          <a:p>
            <a:pPr lvl="1" eaLnBrk="1" hangingPunct="1">
              <a:buFont typeface="Courier New" panose="02070309020205020404" pitchFamily="49" charset="0"/>
              <a:buChar char="o"/>
            </a:pPr>
            <a:r>
              <a:rPr lang="en-US" altLang="en-US" sz="2800" b="1" dirty="0">
                <a:solidFill>
                  <a:schemeClr val="bg1"/>
                </a:solidFill>
              </a:rPr>
              <a:t>5) Training forms – Sign-in sheet, agenda, etc. </a:t>
            </a:r>
          </a:p>
          <a:p>
            <a:pPr eaLnBrk="1" hangingPunct="1">
              <a:buFont typeface="Wingdings" pitchFamily="2" charset="2"/>
              <a:buChar char="v"/>
            </a:pPr>
            <a:r>
              <a:rPr lang="en-US" altLang="en-US" sz="3200" b="1" dirty="0">
                <a:solidFill>
                  <a:schemeClr val="bg1"/>
                </a:solidFill>
              </a:rPr>
              <a:t> Civil Rights Coordinating Official must sign complaint log.</a:t>
            </a:r>
          </a:p>
        </p:txBody>
      </p:sp>
      <p:sp>
        <p:nvSpPr>
          <p:cNvPr id="37892" name="Text Box 5"/>
          <p:cNvSpPr txBox="1">
            <a:spLocks noChangeArrowheads="1"/>
          </p:cNvSpPr>
          <p:nvPr/>
        </p:nvSpPr>
        <p:spPr bwMode="auto">
          <a:xfrm>
            <a:off x="533400" y="609600"/>
            <a:ext cx="8153400" cy="584775"/>
          </a:xfrm>
          <a:prstGeom prst="rect">
            <a:avLst/>
          </a:prstGeom>
          <a:noFill/>
          <a:ln w="571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rgbClr val="F9F9F9"/>
              </a:buClr>
              <a:buSzPct val="65000"/>
              <a:buFont typeface="Wingdings 2" pitchFamily="18" charset="2"/>
              <a:buChar char=""/>
              <a:defRPr sz="2800">
                <a:solidFill>
                  <a:schemeClr val="tx1"/>
                </a:solidFill>
                <a:latin typeface="Book Antiqua" pitchFamily="18" charset="0"/>
              </a:defRPr>
            </a:lvl1pPr>
            <a:lvl2pPr marL="742950" indent="-285750" eaLnBrk="0" hangingPunct="0">
              <a:spcBef>
                <a:spcPct val="20000"/>
              </a:spcBef>
              <a:buClr>
                <a:schemeClr val="tx1"/>
              </a:buClr>
              <a:buSzPct val="80000"/>
              <a:buFont typeface="Wingdings 2" pitchFamily="18" charset="2"/>
              <a:buChar char=""/>
              <a:defRPr sz="2400">
                <a:solidFill>
                  <a:schemeClr val="tx1"/>
                </a:solidFill>
                <a:latin typeface="Book Antiqua" pitchFamily="18" charset="0"/>
              </a:defRPr>
            </a:lvl2pPr>
            <a:lvl3pPr marL="1143000" indent="-228600" eaLnBrk="0" hangingPunct="0">
              <a:spcBef>
                <a:spcPct val="20000"/>
              </a:spcBef>
              <a:buClr>
                <a:schemeClr val="tx1"/>
              </a:buClr>
              <a:buSzPct val="95000"/>
              <a:buFont typeface="Wingdings" pitchFamily="2" charset="2"/>
              <a:buChar char=""/>
              <a:defRPr sz="2200">
                <a:solidFill>
                  <a:schemeClr val="tx1"/>
                </a:solidFill>
                <a:latin typeface="Book Antiqua" pitchFamily="18" charset="0"/>
              </a:defRPr>
            </a:lvl3pPr>
            <a:lvl4pPr marL="1600200" indent="-228600" eaLnBrk="0" hangingPunct="0">
              <a:spcBef>
                <a:spcPct val="20000"/>
              </a:spcBef>
              <a:buClr>
                <a:schemeClr val="tx1"/>
              </a:buClr>
              <a:buSzPct val="100000"/>
              <a:buFont typeface="Wingdings 3" pitchFamily="18" charset="2"/>
              <a:buChar char=""/>
              <a:defRPr sz="2000">
                <a:solidFill>
                  <a:schemeClr val="tx1"/>
                </a:solidFill>
                <a:latin typeface="Book Antiqua" pitchFamily="18" charset="0"/>
              </a:defRPr>
            </a:lvl4pPr>
            <a:lvl5pPr marL="2057400" indent="-228600" eaLnBrk="0" hangingPunct="0">
              <a:spcBef>
                <a:spcPct val="20000"/>
              </a:spcBef>
              <a:buClr>
                <a:schemeClr val="tx1"/>
              </a:buClr>
              <a:buFont typeface="Wingdings 2" pitchFamily="18" charset="2"/>
              <a:buChar char=""/>
              <a:defRPr sz="2000">
                <a:solidFill>
                  <a:schemeClr val="tx1"/>
                </a:solidFill>
                <a:latin typeface="Book Antiqua" pitchFamily="18" charset="0"/>
              </a:defRPr>
            </a:lvl5pPr>
            <a:lvl6pPr marL="25146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6pPr>
            <a:lvl7pPr marL="29718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7pPr>
            <a:lvl8pPr marL="34290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8pPr>
            <a:lvl9pPr marL="38862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9pPr>
          </a:lstStyle>
          <a:p>
            <a:pPr eaLnBrk="1" hangingPunct="1">
              <a:spcBef>
                <a:spcPct val="50000"/>
              </a:spcBef>
              <a:buClrTx/>
              <a:buSzTx/>
              <a:buFontTx/>
              <a:buNone/>
            </a:pPr>
            <a:r>
              <a:rPr lang="en-US" altLang="en-US" sz="3200" b="1" dirty="0">
                <a:solidFill>
                  <a:schemeClr val="bg1"/>
                </a:solidFill>
                <a:latin typeface="Verdana" pitchFamily="34" charset="0"/>
              </a:rPr>
              <a:t>CNP Civil Rights Procedure Manual</a:t>
            </a:r>
          </a:p>
        </p:txBody>
      </p:sp>
    </p:spTree>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DDEBCF"/>
            </a:gs>
            <a:gs pos="80000">
              <a:srgbClr val="9CB86E"/>
            </a:gs>
            <a:gs pos="100000">
              <a:srgbClr val="156B13"/>
            </a:gs>
          </a:gsLst>
          <a:path path="rect">
            <a:fillToRect l="100000" t="100000"/>
          </a:path>
          <a:tileRect r="-100000" b="-100000"/>
        </a:gradFill>
        <a:effectLst/>
      </p:bgPr>
    </p:bg>
    <p:spTree>
      <p:nvGrpSpPr>
        <p:cNvPr id="1" name=""/>
        <p:cNvGrpSpPr/>
        <p:nvPr/>
      </p:nvGrpSpPr>
      <p:grpSpPr>
        <a:xfrm>
          <a:off x="0" y="0"/>
          <a:ext cx="0" cy="0"/>
          <a:chOff x="0" y="0"/>
          <a:chExt cx="0" cy="0"/>
        </a:xfrm>
      </p:grpSpPr>
      <p:sp>
        <p:nvSpPr>
          <p:cNvPr id="5" name="Slide Number Placeholder 3"/>
          <p:cNvSpPr>
            <a:spLocks noGrp="1"/>
          </p:cNvSpPr>
          <p:nvPr>
            <p:ph type="sldNum" sz="quarter" idx="12"/>
          </p:nvPr>
        </p:nvSpPr>
        <p:spPr/>
        <p:txBody>
          <a:bodyPr/>
          <a:lstStyle/>
          <a:p>
            <a:pPr>
              <a:defRPr/>
            </a:pPr>
            <a:fld id="{6F8F550D-4284-46E7-8942-0E2F007DBC3D}" type="slidenum">
              <a:rPr lang="en-US"/>
              <a:pPr>
                <a:defRPr/>
              </a:pPr>
              <a:t>49</a:t>
            </a:fld>
            <a:endParaRPr lang="en-US"/>
          </a:p>
        </p:txBody>
      </p:sp>
      <p:sp>
        <p:nvSpPr>
          <p:cNvPr id="39938" name="Rectangle 2"/>
          <p:cNvSpPr>
            <a:spLocks noGrp="1" noChangeArrowheads="1"/>
          </p:cNvSpPr>
          <p:nvPr>
            <p:ph type="title" idx="4294967295"/>
          </p:nvPr>
        </p:nvSpPr>
        <p:spPr>
          <a:xfrm>
            <a:off x="2514600" y="1220787"/>
            <a:ext cx="6324600" cy="1139825"/>
          </a:xfrm>
        </p:spPr>
        <p:txBody>
          <a:bodyPr anchorCtr="0">
            <a:noAutofit/>
          </a:bodyPr>
          <a:lstStyle/>
          <a:p>
            <a:pPr eaLnBrk="1" fontAlgn="auto" hangingPunct="1">
              <a:spcAft>
                <a:spcPts val="0"/>
              </a:spcAft>
              <a:defRPr/>
            </a:pPr>
            <a:r>
              <a:rPr lang="en-US" sz="4800" dirty="0">
                <a:solidFill>
                  <a:schemeClr val="bg1"/>
                </a:solidFill>
                <a:effectLst/>
              </a:rPr>
              <a:t>Compliance Review Purpose</a:t>
            </a:r>
          </a:p>
        </p:txBody>
      </p:sp>
      <p:sp>
        <p:nvSpPr>
          <p:cNvPr id="38916" name="Rectangle 3"/>
          <p:cNvSpPr>
            <a:spLocks noGrp="1" noChangeArrowheads="1"/>
          </p:cNvSpPr>
          <p:nvPr>
            <p:ph type="body" idx="4294967295"/>
          </p:nvPr>
        </p:nvSpPr>
        <p:spPr>
          <a:xfrm>
            <a:off x="685800" y="3352800"/>
            <a:ext cx="8229600" cy="1828800"/>
          </a:xfrm>
        </p:spPr>
        <p:txBody>
          <a:bodyPr/>
          <a:lstStyle/>
          <a:p>
            <a:pPr eaLnBrk="1" hangingPunct="1">
              <a:buFont typeface="Wingdings" pitchFamily="2" charset="2"/>
              <a:buNone/>
            </a:pPr>
            <a:r>
              <a:rPr lang="en-US" altLang="en-US" sz="4400" b="1" dirty="0">
                <a:solidFill>
                  <a:schemeClr val="bg1"/>
                </a:solidFill>
              </a:rPr>
              <a:t>To ensure that CNPs are in compliance with Civil Rights Requirements</a:t>
            </a:r>
          </a:p>
        </p:txBody>
      </p:sp>
      <p:pic>
        <p:nvPicPr>
          <p:cNvPr id="38917" name="Picture 5" descr="MC900439824[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440709"/>
            <a:ext cx="25146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3">
            <a:duotone>
              <a:schemeClr val="bg2">
                <a:shade val="45000"/>
                <a:satMod val="135000"/>
              </a:schemeClr>
              <a:prstClr val="white"/>
            </a:duotone>
            <a:extLst>
              <a:ext uri="{BEBA8EAE-BF5A-486C-A8C5-ECC9F3942E4B}">
                <a14:imgProps xmlns:a14="http://schemas.microsoft.com/office/drawing/2010/main">
                  <a14:imgLayer r:embed="rId4">
                    <a14:imgEffect>
                      <a14:artisticWatercolorSponge/>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985E709B-A5C5-4C32-83DB-EE92CCA9D12F}" type="slidenum">
              <a:rPr lang="en-US"/>
              <a:pPr>
                <a:defRPr/>
              </a:pPr>
              <a:t>5</a:t>
            </a:fld>
            <a:endParaRPr lang="en-US"/>
          </a:p>
        </p:txBody>
      </p:sp>
      <p:sp>
        <p:nvSpPr>
          <p:cNvPr id="7170" name="Rectangle 2"/>
          <p:cNvSpPr>
            <a:spLocks noGrp="1" noChangeArrowheads="1"/>
          </p:cNvSpPr>
          <p:nvPr>
            <p:ph type="title" idx="4294967295"/>
          </p:nvPr>
        </p:nvSpPr>
        <p:spPr>
          <a:xfrm>
            <a:off x="457200" y="304800"/>
            <a:ext cx="8229600" cy="1139825"/>
          </a:xfrm>
        </p:spPr>
        <p:txBody>
          <a:bodyPr anchorCtr="0">
            <a:normAutofit/>
          </a:bodyPr>
          <a:lstStyle/>
          <a:p>
            <a:pPr eaLnBrk="1" fontAlgn="auto" hangingPunct="1">
              <a:spcAft>
                <a:spcPts val="0"/>
              </a:spcAft>
              <a:defRPr/>
            </a:pPr>
            <a:r>
              <a:rPr lang="en-US" sz="4400" dirty="0">
                <a:solidFill>
                  <a:schemeClr val="bg1"/>
                </a:solidFill>
                <a:effectLst/>
              </a:rPr>
              <a:t>History of Civil Rights Laws</a:t>
            </a:r>
          </a:p>
        </p:txBody>
      </p:sp>
      <p:sp>
        <p:nvSpPr>
          <p:cNvPr id="7171" name="Rectangle 3"/>
          <p:cNvSpPr>
            <a:spLocks noGrp="1" noChangeArrowheads="1"/>
          </p:cNvSpPr>
          <p:nvPr>
            <p:ph type="body" idx="4294967295"/>
          </p:nvPr>
        </p:nvSpPr>
        <p:spPr>
          <a:xfrm>
            <a:off x="609600" y="1447800"/>
            <a:ext cx="7848600" cy="5105400"/>
          </a:xfrm>
        </p:spPr>
        <p:txBody>
          <a:bodyPr>
            <a:normAutofit fontScale="92500" lnSpcReduction="20000"/>
          </a:bodyPr>
          <a:lstStyle/>
          <a:p>
            <a:pPr marL="548640" indent="-411480" eaLnBrk="1" fontAlgn="auto" hangingPunct="1">
              <a:spcAft>
                <a:spcPts val="0"/>
              </a:spcAft>
              <a:buClr>
                <a:schemeClr val="tx1">
                  <a:shade val="95000"/>
                </a:schemeClr>
              </a:buClr>
              <a:buFont typeface="Arial" panose="020B0604020202020204" pitchFamily="34" charset="0"/>
              <a:buChar char="•"/>
              <a:defRPr/>
            </a:pPr>
            <a:r>
              <a:rPr lang="en-US" b="1" u="sng" dirty="0"/>
              <a:t>Title VI of Civil Rights Act of 1964- </a:t>
            </a:r>
            <a:r>
              <a:rPr lang="en-US" dirty="0"/>
              <a:t>Prohibits discrimination on the basis of race, color and national origin.</a:t>
            </a:r>
          </a:p>
          <a:p>
            <a:pPr marL="548640" indent="-411480" eaLnBrk="1" fontAlgn="auto" hangingPunct="1">
              <a:spcAft>
                <a:spcPts val="0"/>
              </a:spcAft>
              <a:buClr>
                <a:schemeClr val="tx1">
                  <a:shade val="95000"/>
                </a:schemeClr>
              </a:buClr>
              <a:buFont typeface="Arial" panose="020B0604020202020204" pitchFamily="34" charset="0"/>
              <a:buChar char="•"/>
              <a:defRPr/>
            </a:pPr>
            <a:endParaRPr lang="en-US" sz="1000" dirty="0"/>
          </a:p>
          <a:p>
            <a:pPr marL="548640" indent="-411480" eaLnBrk="1" fontAlgn="auto" hangingPunct="1">
              <a:spcAft>
                <a:spcPts val="0"/>
              </a:spcAft>
              <a:buClr>
                <a:schemeClr val="tx1">
                  <a:shade val="95000"/>
                </a:schemeClr>
              </a:buClr>
              <a:buFont typeface="Arial" panose="020B0604020202020204" pitchFamily="34" charset="0"/>
              <a:buChar char="•"/>
              <a:defRPr/>
            </a:pPr>
            <a:r>
              <a:rPr lang="en-US" b="1" u="sng" dirty="0"/>
              <a:t>Title IX of Education Amendment of 1972- </a:t>
            </a:r>
            <a:r>
              <a:rPr lang="en-US" dirty="0"/>
              <a:t>Prohibits discrimination on the basis of sex.</a:t>
            </a:r>
            <a:endParaRPr lang="en-US" sz="1000" dirty="0"/>
          </a:p>
          <a:p>
            <a:pPr marL="548640" indent="-411480" eaLnBrk="1" fontAlgn="auto" hangingPunct="1">
              <a:spcAft>
                <a:spcPts val="0"/>
              </a:spcAft>
              <a:buClr>
                <a:schemeClr val="tx1">
                  <a:shade val="95000"/>
                </a:schemeClr>
              </a:buClr>
              <a:buFont typeface="Arial" panose="020B0604020202020204" pitchFamily="34" charset="0"/>
              <a:buChar char="•"/>
              <a:defRPr/>
            </a:pPr>
            <a:r>
              <a:rPr lang="en-US" b="1" dirty="0"/>
              <a:t>Section 504</a:t>
            </a:r>
            <a:r>
              <a:rPr lang="en-US" dirty="0"/>
              <a:t> of Rehabilitation Act of 1973- Disability</a:t>
            </a:r>
          </a:p>
          <a:p>
            <a:pPr marL="548640" indent="-411480" eaLnBrk="1" fontAlgn="auto" hangingPunct="1">
              <a:spcAft>
                <a:spcPts val="0"/>
              </a:spcAft>
              <a:buClr>
                <a:schemeClr val="tx1">
                  <a:shade val="95000"/>
                </a:schemeClr>
              </a:buClr>
              <a:buFont typeface="Arial" panose="020B0604020202020204" pitchFamily="34" charset="0"/>
              <a:buChar char="•"/>
              <a:defRPr/>
            </a:pPr>
            <a:endParaRPr lang="en-US" sz="1000" dirty="0"/>
          </a:p>
          <a:p>
            <a:pPr marL="548640" indent="-411480" eaLnBrk="1" fontAlgn="auto" hangingPunct="1">
              <a:spcAft>
                <a:spcPts val="0"/>
              </a:spcAft>
              <a:buClr>
                <a:schemeClr val="tx1">
                  <a:shade val="95000"/>
                </a:schemeClr>
              </a:buClr>
              <a:buFont typeface="Arial" panose="020B0604020202020204" pitchFamily="34" charset="0"/>
              <a:buChar char="•"/>
              <a:defRPr/>
            </a:pPr>
            <a:r>
              <a:rPr lang="en-US" b="1" u="sng" dirty="0"/>
              <a:t>Age Discrimination Act of 1975- </a:t>
            </a:r>
            <a:r>
              <a:rPr lang="en-US" dirty="0"/>
              <a:t>Prohibits discrimination on the basis of age.</a:t>
            </a:r>
          </a:p>
          <a:p>
            <a:pPr marL="548640" indent="-411480" eaLnBrk="1" fontAlgn="auto" hangingPunct="1">
              <a:spcAft>
                <a:spcPts val="0"/>
              </a:spcAft>
              <a:buClr>
                <a:schemeClr val="tx1">
                  <a:shade val="95000"/>
                </a:schemeClr>
              </a:buClr>
              <a:buFont typeface="Arial" panose="020B0604020202020204" pitchFamily="34" charset="0"/>
              <a:buChar char="•"/>
              <a:defRPr/>
            </a:pPr>
            <a:endParaRPr lang="en-US" sz="1000" dirty="0"/>
          </a:p>
          <a:p>
            <a:pPr marL="548640" indent="-411480" eaLnBrk="1" fontAlgn="auto" hangingPunct="1">
              <a:spcAft>
                <a:spcPts val="0"/>
              </a:spcAft>
              <a:buClr>
                <a:schemeClr val="tx1">
                  <a:shade val="95000"/>
                </a:schemeClr>
              </a:buClr>
              <a:buFont typeface="Arial" panose="020B0604020202020204" pitchFamily="34" charset="0"/>
              <a:buChar char="•"/>
              <a:defRPr/>
            </a:pPr>
            <a:r>
              <a:rPr lang="en-US" b="1" u="sng" dirty="0"/>
              <a:t>Civil Rights Restoration Act of 1987- </a:t>
            </a:r>
            <a:r>
              <a:rPr lang="en-US" dirty="0"/>
              <a:t>Recipients of federal funds must comply with civil rights laws in all areas, not just programs receiving federal funding.</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DDEBCF"/>
            </a:gs>
            <a:gs pos="80000">
              <a:srgbClr val="9CB86E"/>
            </a:gs>
            <a:gs pos="100000">
              <a:srgbClr val="156B13"/>
            </a:gs>
          </a:gsLst>
          <a:path path="rect">
            <a:fillToRect l="100000" t="100000"/>
          </a:path>
          <a:tileRect r="-100000" b="-100000"/>
        </a:gradFill>
        <a:effectLst/>
      </p:bgPr>
    </p:bg>
    <p:spTree>
      <p:nvGrpSpPr>
        <p:cNvPr id="1" name=""/>
        <p:cNvGrpSpPr/>
        <p:nvPr/>
      </p:nvGrpSpPr>
      <p:grpSpPr>
        <a:xfrm>
          <a:off x="0" y="0"/>
          <a:ext cx="0" cy="0"/>
          <a:chOff x="0" y="0"/>
          <a:chExt cx="0" cy="0"/>
        </a:xfrm>
      </p:grpSpPr>
      <p:sp>
        <p:nvSpPr>
          <p:cNvPr id="133122" name="Rectangle 2"/>
          <p:cNvSpPr>
            <a:spLocks noGrp="1" noChangeArrowheads="1"/>
          </p:cNvSpPr>
          <p:nvPr>
            <p:ph type="title"/>
          </p:nvPr>
        </p:nvSpPr>
        <p:spPr/>
        <p:txBody>
          <a:bodyPr>
            <a:normAutofit/>
          </a:bodyPr>
          <a:lstStyle/>
          <a:p>
            <a:pPr eaLnBrk="1" fontAlgn="auto" hangingPunct="1">
              <a:spcAft>
                <a:spcPts val="0"/>
              </a:spcAft>
              <a:defRPr/>
            </a:pPr>
            <a:r>
              <a:rPr lang="en-US" sz="6000" dirty="0">
                <a:solidFill>
                  <a:schemeClr val="bg1"/>
                </a:solidFill>
                <a:effectLst/>
              </a:rPr>
              <a:t>Noncompliance</a:t>
            </a:r>
          </a:p>
        </p:txBody>
      </p:sp>
      <p:sp>
        <p:nvSpPr>
          <p:cNvPr id="39939" name="Rectangle 3"/>
          <p:cNvSpPr>
            <a:spLocks noGrp="1" noChangeArrowheads="1"/>
          </p:cNvSpPr>
          <p:nvPr>
            <p:ph idx="1"/>
          </p:nvPr>
        </p:nvSpPr>
        <p:spPr/>
        <p:txBody>
          <a:bodyPr/>
          <a:lstStyle/>
          <a:p>
            <a:pPr eaLnBrk="1" hangingPunct="1">
              <a:lnSpc>
                <a:spcPct val="90000"/>
              </a:lnSpc>
              <a:buFont typeface="Wingdings" pitchFamily="2" charset="2"/>
              <a:buNone/>
            </a:pPr>
            <a:endParaRPr lang="en-US" altLang="en-US" sz="1400" dirty="0"/>
          </a:p>
          <a:p>
            <a:pPr eaLnBrk="1" hangingPunct="1">
              <a:lnSpc>
                <a:spcPct val="90000"/>
              </a:lnSpc>
              <a:buFont typeface="Wingdings" pitchFamily="2" charset="2"/>
              <a:buChar char="v"/>
            </a:pPr>
            <a:r>
              <a:rPr lang="en-US" altLang="en-US" sz="3600" b="1" dirty="0">
                <a:solidFill>
                  <a:schemeClr val="bg1"/>
                </a:solidFill>
              </a:rPr>
              <a:t>There are NO “minor” or “major” categories of noncompliance.  All instances of non-compliance are considered equally.</a:t>
            </a:r>
          </a:p>
          <a:p>
            <a:pPr lvl="1" eaLnBrk="1" hangingPunct="1">
              <a:lnSpc>
                <a:spcPct val="90000"/>
              </a:lnSpc>
              <a:buFontTx/>
              <a:buNone/>
            </a:pPr>
            <a:endParaRPr lang="en-US" altLang="en-US" sz="3600" b="1" dirty="0">
              <a:solidFill>
                <a:schemeClr val="bg1"/>
              </a:solidFill>
            </a:endParaRPr>
          </a:p>
          <a:p>
            <a:pPr lvl="1" eaLnBrk="1" hangingPunct="1">
              <a:lnSpc>
                <a:spcPct val="90000"/>
              </a:lnSpc>
              <a:buFontTx/>
              <a:buNone/>
            </a:pPr>
            <a:r>
              <a:rPr lang="en-US" altLang="en-US" sz="3600" b="1" dirty="0">
                <a:solidFill>
                  <a:schemeClr val="bg1"/>
                </a:solidFill>
              </a:rPr>
              <a:t>No matter the level or severity of noncompliance, it must be reported and it must be corrected.</a:t>
            </a:r>
          </a:p>
        </p:txBody>
      </p:sp>
      <p:sp>
        <p:nvSpPr>
          <p:cNvPr id="4" name="Slide Number Placeholder 5"/>
          <p:cNvSpPr>
            <a:spLocks noGrp="1"/>
          </p:cNvSpPr>
          <p:nvPr>
            <p:ph type="sldNum" sz="quarter" idx="12"/>
          </p:nvPr>
        </p:nvSpPr>
        <p:spPr/>
        <p:txBody>
          <a:bodyPr/>
          <a:lstStyle/>
          <a:p>
            <a:pPr>
              <a:defRPr/>
            </a:pPr>
            <a:fld id="{98FA9462-97A1-4673-A265-CCCF2AD77614}" type="slidenum">
              <a:rPr lang="en-US"/>
              <a:pPr>
                <a:defRPr/>
              </a:pPr>
              <a:t>50</a:t>
            </a:fld>
            <a:endParaRPr lang="en-US"/>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DDEBCF">
                <a:alpha val="25000"/>
              </a:srgbClr>
            </a:gs>
            <a:gs pos="80000">
              <a:srgbClr val="9CB86E"/>
            </a:gs>
            <a:gs pos="100000">
              <a:srgbClr val="156B13"/>
            </a:gs>
          </a:gsLst>
          <a:path path="rect">
            <a:fillToRect l="100000" t="100000"/>
          </a:path>
          <a:tileRect r="-100000" b="-100000"/>
        </a:gradFill>
        <a:effectLst/>
      </p:bgPr>
    </p:bg>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p:txBody>
          <a:bodyPr>
            <a:noAutofit/>
          </a:bodyPr>
          <a:lstStyle/>
          <a:p>
            <a:pPr eaLnBrk="1" fontAlgn="auto" hangingPunct="1">
              <a:spcAft>
                <a:spcPts val="0"/>
              </a:spcAft>
              <a:defRPr/>
            </a:pPr>
            <a:r>
              <a:rPr lang="en-US" sz="4400" dirty="0">
                <a:solidFill>
                  <a:schemeClr val="bg1"/>
                </a:solidFill>
                <a:effectLst/>
              </a:rPr>
              <a:t>Examples of Noncompliance</a:t>
            </a:r>
          </a:p>
        </p:txBody>
      </p:sp>
      <p:sp>
        <p:nvSpPr>
          <p:cNvPr id="40963" name="Rectangle 3"/>
          <p:cNvSpPr>
            <a:spLocks noGrp="1" noChangeArrowheads="1"/>
          </p:cNvSpPr>
          <p:nvPr>
            <p:ph idx="1"/>
          </p:nvPr>
        </p:nvSpPr>
        <p:spPr/>
        <p:txBody>
          <a:bodyPr/>
          <a:lstStyle/>
          <a:p>
            <a:pPr eaLnBrk="1" hangingPunct="1">
              <a:lnSpc>
                <a:spcPct val="90000"/>
              </a:lnSpc>
              <a:buFont typeface="Wingdings" pitchFamily="2" charset="2"/>
              <a:buChar char="v"/>
            </a:pPr>
            <a:r>
              <a:rPr lang="en-US" altLang="en-US" dirty="0">
                <a:solidFill>
                  <a:schemeClr val="bg1"/>
                </a:solidFill>
              </a:rPr>
              <a:t>Denying an individual or household the opportunity to apply for FNS program benefits or services on the basis of race, color, sex, age, national origin, or disability</a:t>
            </a:r>
          </a:p>
          <a:p>
            <a:pPr eaLnBrk="1" hangingPunct="1">
              <a:lnSpc>
                <a:spcPct val="90000"/>
              </a:lnSpc>
              <a:buFont typeface="Wingdings" pitchFamily="2" charset="2"/>
              <a:buChar char="v"/>
            </a:pPr>
            <a:endParaRPr lang="en-US" altLang="en-US" sz="1050" dirty="0">
              <a:solidFill>
                <a:schemeClr val="bg1"/>
              </a:solidFill>
            </a:endParaRPr>
          </a:p>
          <a:p>
            <a:pPr eaLnBrk="1" hangingPunct="1">
              <a:lnSpc>
                <a:spcPct val="90000"/>
              </a:lnSpc>
              <a:buFont typeface="Wingdings" pitchFamily="2" charset="2"/>
              <a:buChar char="v"/>
            </a:pPr>
            <a:r>
              <a:rPr lang="en-US" altLang="en-US" dirty="0">
                <a:solidFill>
                  <a:schemeClr val="bg1"/>
                </a:solidFill>
              </a:rPr>
              <a:t>Providing FNS program services or benefits in a dissimilar manner on the basis of race, color, sex, age, national origin, or disability</a:t>
            </a:r>
          </a:p>
          <a:p>
            <a:pPr eaLnBrk="1" hangingPunct="1">
              <a:lnSpc>
                <a:spcPct val="90000"/>
              </a:lnSpc>
              <a:buFont typeface="Wingdings" pitchFamily="2" charset="2"/>
              <a:buNone/>
            </a:pPr>
            <a:endParaRPr lang="en-US" altLang="en-US" sz="900" dirty="0">
              <a:solidFill>
                <a:schemeClr val="bg1"/>
              </a:solidFill>
            </a:endParaRPr>
          </a:p>
          <a:p>
            <a:pPr lvl="1" eaLnBrk="1" hangingPunct="1">
              <a:lnSpc>
                <a:spcPct val="90000"/>
              </a:lnSpc>
            </a:pPr>
            <a:r>
              <a:rPr lang="en-US" altLang="en-US" sz="2800" dirty="0">
                <a:solidFill>
                  <a:schemeClr val="bg1"/>
                </a:solidFill>
              </a:rPr>
              <a:t>Example:  Serving lunch to an African American child but serving a snack/modified meal to an Asian American child</a:t>
            </a:r>
          </a:p>
        </p:txBody>
      </p:sp>
      <p:sp>
        <p:nvSpPr>
          <p:cNvPr id="4" name="Slide Number Placeholder 5"/>
          <p:cNvSpPr>
            <a:spLocks noGrp="1"/>
          </p:cNvSpPr>
          <p:nvPr>
            <p:ph type="sldNum" sz="quarter" idx="12"/>
          </p:nvPr>
        </p:nvSpPr>
        <p:spPr/>
        <p:txBody>
          <a:bodyPr/>
          <a:lstStyle/>
          <a:p>
            <a:pPr>
              <a:defRPr/>
            </a:pPr>
            <a:fld id="{653C768A-CBDD-41FA-8172-6F407022D0AE}" type="slidenum">
              <a:rPr lang="en-US"/>
              <a:pPr>
                <a:defRPr/>
              </a:pPr>
              <a:t>51</a:t>
            </a:fld>
            <a:endParaRPr lang="en-US"/>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DDEBCF">
                <a:lumMod val="75000"/>
                <a:lumOff val="25000"/>
                <a:alpha val="50000"/>
              </a:srgbClr>
            </a:gs>
            <a:gs pos="80000">
              <a:srgbClr val="9CB86E"/>
            </a:gs>
            <a:gs pos="100000">
              <a:srgbClr val="156B13"/>
            </a:gs>
          </a:gsLst>
          <a:path path="rect">
            <a:fillToRect l="100000" t="100000"/>
          </a:path>
          <a:tileRect r="-100000" b="-100000"/>
        </a:gradFill>
        <a:effectLst/>
      </p:bgPr>
    </p:bg>
    <p:spTree>
      <p:nvGrpSpPr>
        <p:cNvPr id="1" name=""/>
        <p:cNvGrpSpPr/>
        <p:nvPr/>
      </p:nvGrpSpPr>
      <p:grpSpPr>
        <a:xfrm>
          <a:off x="0" y="0"/>
          <a:ext cx="0" cy="0"/>
          <a:chOff x="0" y="0"/>
          <a:chExt cx="0" cy="0"/>
        </a:xfrm>
      </p:grpSpPr>
      <p:sp>
        <p:nvSpPr>
          <p:cNvPr id="187394" name="Rectangle 2"/>
          <p:cNvSpPr>
            <a:spLocks noGrp="1" noChangeArrowheads="1"/>
          </p:cNvSpPr>
          <p:nvPr>
            <p:ph type="title"/>
          </p:nvPr>
        </p:nvSpPr>
        <p:spPr/>
        <p:txBody>
          <a:bodyPr/>
          <a:lstStyle/>
          <a:p>
            <a:pPr eaLnBrk="1" fontAlgn="auto" hangingPunct="1">
              <a:spcAft>
                <a:spcPts val="0"/>
              </a:spcAft>
              <a:defRPr/>
            </a:pPr>
            <a:r>
              <a:rPr lang="en-US" dirty="0">
                <a:solidFill>
                  <a:schemeClr val="bg1"/>
                </a:solidFill>
                <a:effectLst/>
              </a:rPr>
              <a:t>Examples of Noncompliance</a:t>
            </a:r>
          </a:p>
        </p:txBody>
      </p:sp>
      <p:sp>
        <p:nvSpPr>
          <p:cNvPr id="41987" name="Rectangle 3"/>
          <p:cNvSpPr>
            <a:spLocks noGrp="1" noChangeArrowheads="1"/>
          </p:cNvSpPr>
          <p:nvPr>
            <p:ph idx="1"/>
          </p:nvPr>
        </p:nvSpPr>
        <p:spPr>
          <a:xfrm>
            <a:off x="457200" y="1447800"/>
            <a:ext cx="8229600" cy="4708525"/>
          </a:xfrm>
        </p:spPr>
        <p:txBody>
          <a:bodyPr/>
          <a:lstStyle/>
          <a:p>
            <a:pPr eaLnBrk="1" hangingPunct="1">
              <a:buFont typeface="Wingdings" pitchFamily="2" charset="2"/>
              <a:buChar char="v"/>
            </a:pPr>
            <a:r>
              <a:rPr lang="en-US" altLang="en-US" sz="3200" dirty="0">
                <a:solidFill>
                  <a:schemeClr val="bg1"/>
                </a:solidFill>
              </a:rPr>
              <a:t>Selecting FNS program sites or facilities in a manner that denies an individual access to FNS program benefits, assistance, or services on the basis of the six protected classes (race, color, national origin, etc.)</a:t>
            </a:r>
          </a:p>
          <a:p>
            <a:pPr eaLnBrk="1" hangingPunct="1">
              <a:buFont typeface="Wingdings" pitchFamily="2" charset="2"/>
              <a:buNone/>
            </a:pPr>
            <a:endParaRPr lang="en-US" altLang="en-US" sz="1100" dirty="0">
              <a:solidFill>
                <a:schemeClr val="bg1"/>
              </a:solidFill>
            </a:endParaRPr>
          </a:p>
          <a:p>
            <a:pPr lvl="1" eaLnBrk="1" hangingPunct="1"/>
            <a:r>
              <a:rPr lang="en-US" altLang="en-US" sz="3200" dirty="0">
                <a:solidFill>
                  <a:schemeClr val="bg1"/>
                </a:solidFill>
              </a:rPr>
              <a:t>Example:  Serving meals on site to toddlers and preschoolers. Parents of infants must bring in formula and food for their infant.</a:t>
            </a:r>
          </a:p>
          <a:p>
            <a:pPr eaLnBrk="1" hangingPunct="1"/>
            <a:endParaRPr lang="en-US" altLang="en-US" dirty="0"/>
          </a:p>
        </p:txBody>
      </p:sp>
      <p:sp>
        <p:nvSpPr>
          <p:cNvPr id="4" name="Slide Number Placeholder 5"/>
          <p:cNvSpPr>
            <a:spLocks noGrp="1"/>
          </p:cNvSpPr>
          <p:nvPr>
            <p:ph type="sldNum" sz="quarter" idx="12"/>
          </p:nvPr>
        </p:nvSpPr>
        <p:spPr/>
        <p:txBody>
          <a:bodyPr/>
          <a:lstStyle/>
          <a:p>
            <a:pPr>
              <a:defRPr/>
            </a:pPr>
            <a:fld id="{37C6A0B4-ACA9-425E-BCC3-4AB23251D9FD}" type="slidenum">
              <a:rPr lang="en-US"/>
              <a:pPr>
                <a:defRPr/>
              </a:pPr>
              <a:t>52</a:t>
            </a:fld>
            <a:endParaRPr lang="en-US"/>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DDEBCF"/>
            </a:gs>
            <a:gs pos="80000">
              <a:srgbClr val="9CB86E"/>
            </a:gs>
            <a:gs pos="100000">
              <a:srgbClr val="156B13"/>
            </a:gs>
          </a:gsLst>
          <a:path path="rect">
            <a:fillToRect l="100000" t="100000"/>
          </a:path>
          <a:tileRect r="-100000" b="-100000"/>
        </a:gradFill>
        <a:effectLst/>
      </p:bgPr>
    </p:bg>
    <p:spTree>
      <p:nvGrpSpPr>
        <p:cNvPr id="1" name=""/>
        <p:cNvGrpSpPr/>
        <p:nvPr/>
      </p:nvGrpSpPr>
      <p:grpSpPr>
        <a:xfrm>
          <a:off x="0" y="0"/>
          <a:ext cx="0" cy="0"/>
          <a:chOff x="0" y="0"/>
          <a:chExt cx="0" cy="0"/>
        </a:xfrm>
      </p:grpSpPr>
      <p:sp>
        <p:nvSpPr>
          <p:cNvPr id="135170" name="Rectangle 2"/>
          <p:cNvSpPr>
            <a:spLocks noGrp="1" noChangeArrowheads="1"/>
          </p:cNvSpPr>
          <p:nvPr>
            <p:ph type="title"/>
          </p:nvPr>
        </p:nvSpPr>
        <p:spPr/>
        <p:txBody>
          <a:bodyPr/>
          <a:lstStyle/>
          <a:p>
            <a:pPr eaLnBrk="1" fontAlgn="auto" hangingPunct="1">
              <a:spcAft>
                <a:spcPts val="0"/>
              </a:spcAft>
              <a:defRPr/>
            </a:pPr>
            <a:r>
              <a:rPr lang="en-US" dirty="0">
                <a:solidFill>
                  <a:schemeClr val="bg1"/>
                </a:solidFill>
                <a:effectLst/>
              </a:rPr>
              <a:t>Resolution of Noncompliance</a:t>
            </a:r>
          </a:p>
        </p:txBody>
      </p:sp>
      <p:sp>
        <p:nvSpPr>
          <p:cNvPr id="43011" name="Rectangle 3"/>
          <p:cNvSpPr>
            <a:spLocks noGrp="1" noChangeArrowheads="1"/>
          </p:cNvSpPr>
          <p:nvPr>
            <p:ph idx="1"/>
          </p:nvPr>
        </p:nvSpPr>
        <p:spPr/>
        <p:txBody>
          <a:bodyPr/>
          <a:lstStyle/>
          <a:p>
            <a:pPr eaLnBrk="1" hangingPunct="1">
              <a:buFont typeface="Wingdings" pitchFamily="2" charset="2"/>
              <a:buChar char="v"/>
            </a:pPr>
            <a:r>
              <a:rPr lang="en-US" altLang="en-US" sz="3200" dirty="0">
                <a:solidFill>
                  <a:schemeClr val="bg1"/>
                </a:solidFill>
              </a:rPr>
              <a:t>If noncompliance is indicated, a corrective action plan must be implemented immediately to achieve voluntary compliance within 30 days</a:t>
            </a:r>
          </a:p>
          <a:p>
            <a:pPr eaLnBrk="1" hangingPunct="1">
              <a:buFont typeface="Wingdings" pitchFamily="2" charset="2"/>
              <a:buChar char="v"/>
            </a:pPr>
            <a:endParaRPr lang="en-US" altLang="en-US" sz="1600" dirty="0">
              <a:solidFill>
                <a:schemeClr val="bg1"/>
              </a:solidFill>
            </a:endParaRPr>
          </a:p>
          <a:p>
            <a:pPr eaLnBrk="1" hangingPunct="1">
              <a:buFont typeface="Wingdings" pitchFamily="2" charset="2"/>
              <a:buChar char="v"/>
            </a:pPr>
            <a:r>
              <a:rPr lang="en-US" altLang="en-US" sz="3200" b="1" dirty="0">
                <a:solidFill>
                  <a:schemeClr val="bg1"/>
                </a:solidFill>
              </a:rPr>
              <a:t>Corrective Action Plan</a:t>
            </a:r>
            <a:r>
              <a:rPr lang="en-US" altLang="en-US" sz="3200" dirty="0">
                <a:solidFill>
                  <a:schemeClr val="bg1"/>
                </a:solidFill>
              </a:rPr>
              <a:t>:  a plan describing the agency’s actions to be taken to resolve noncompliance with civil rights requirements</a:t>
            </a:r>
          </a:p>
        </p:txBody>
      </p:sp>
      <p:sp>
        <p:nvSpPr>
          <p:cNvPr id="4" name="Slide Number Placeholder 5"/>
          <p:cNvSpPr>
            <a:spLocks noGrp="1"/>
          </p:cNvSpPr>
          <p:nvPr>
            <p:ph type="sldNum" sz="quarter" idx="12"/>
          </p:nvPr>
        </p:nvSpPr>
        <p:spPr/>
        <p:txBody>
          <a:bodyPr/>
          <a:lstStyle/>
          <a:p>
            <a:pPr>
              <a:defRPr/>
            </a:pPr>
            <a:fld id="{B93F68E1-3CEC-4DB2-95C5-5F34A76B5192}" type="slidenum">
              <a:rPr lang="en-US"/>
              <a:pPr>
                <a:defRPr/>
              </a:pPr>
              <a:t>53</a:t>
            </a:fld>
            <a:endParaRPr lang="en-US"/>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shadeToTitle="1">
        <a:gradFill flip="none" rotWithShape="1">
          <a:gsLst>
            <a:gs pos="45000">
              <a:schemeClr val="accent2">
                <a:lumMod val="20000"/>
                <a:lumOff val="80000"/>
              </a:schemeClr>
            </a:gs>
            <a:gs pos="0">
              <a:schemeClr val="accent2">
                <a:lumMod val="40000"/>
                <a:lumOff val="60000"/>
              </a:schemeClr>
            </a:gs>
            <a:gs pos="1000">
              <a:schemeClr val="accent2">
                <a:lumMod val="20000"/>
                <a:lumOff val="80000"/>
              </a:schemeClr>
            </a:gs>
            <a:gs pos="100000">
              <a:schemeClr val="accent2">
                <a:lumMod val="60000"/>
                <a:lumOff val="40000"/>
              </a:schemeClr>
            </a:gs>
            <a:gs pos="73000">
              <a:schemeClr val="accent2">
                <a:lumMod val="20000"/>
                <a:lumOff val="80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924800" y="6400800"/>
            <a:ext cx="762000" cy="365125"/>
          </a:xfrm>
        </p:spPr>
        <p:txBody>
          <a:bodyPr/>
          <a:lstStyle/>
          <a:p>
            <a:pPr>
              <a:defRPr/>
            </a:pPr>
            <a:fld id="{2B8E8DBA-6296-485A-902E-E5346BECBC6D}" type="slidenum">
              <a:rPr lang="en-US"/>
              <a:pPr>
                <a:defRPr/>
              </a:pPr>
              <a:t>54</a:t>
            </a:fld>
            <a:endParaRPr lang="en-US"/>
          </a:p>
        </p:txBody>
      </p:sp>
      <p:sp>
        <p:nvSpPr>
          <p:cNvPr id="38914" name="Rectangle 2"/>
          <p:cNvSpPr>
            <a:spLocks noGrp="1" noChangeArrowheads="1"/>
          </p:cNvSpPr>
          <p:nvPr>
            <p:ph type="title" idx="4294967295"/>
          </p:nvPr>
        </p:nvSpPr>
        <p:spPr>
          <a:xfrm>
            <a:off x="457200" y="304800"/>
            <a:ext cx="8229600" cy="1139825"/>
          </a:xfrm>
        </p:spPr>
        <p:txBody>
          <a:bodyPr anchorCtr="0">
            <a:normAutofit/>
          </a:bodyPr>
          <a:lstStyle/>
          <a:p>
            <a:pPr eaLnBrk="1" fontAlgn="auto" hangingPunct="1">
              <a:spcAft>
                <a:spcPts val="0"/>
              </a:spcAft>
              <a:defRPr/>
            </a:pPr>
            <a:r>
              <a:rPr lang="en-US" sz="4400" dirty="0">
                <a:solidFill>
                  <a:schemeClr val="bg1"/>
                </a:solidFill>
                <a:effectLst/>
              </a:rPr>
              <a:t>Common Review Findings </a:t>
            </a:r>
          </a:p>
        </p:txBody>
      </p:sp>
      <p:sp>
        <p:nvSpPr>
          <p:cNvPr id="44036" name="Rectangle 3"/>
          <p:cNvSpPr>
            <a:spLocks noGrp="1" noChangeArrowheads="1"/>
          </p:cNvSpPr>
          <p:nvPr>
            <p:ph type="body" idx="4294967295"/>
          </p:nvPr>
        </p:nvSpPr>
        <p:spPr>
          <a:xfrm>
            <a:off x="457200" y="1600200"/>
            <a:ext cx="8229600" cy="4530725"/>
          </a:xfrm>
        </p:spPr>
        <p:txBody>
          <a:bodyPr/>
          <a:lstStyle/>
          <a:p>
            <a:pPr eaLnBrk="1" hangingPunct="1">
              <a:buFont typeface="Wingdings" pitchFamily="2" charset="2"/>
              <a:buChar char="v"/>
            </a:pPr>
            <a:r>
              <a:rPr lang="en-US" altLang="en-US" sz="3200" b="1" i="1" dirty="0">
                <a:solidFill>
                  <a:schemeClr val="bg1"/>
                </a:solidFill>
              </a:rPr>
              <a:t>And Justice for All</a:t>
            </a:r>
            <a:r>
              <a:rPr lang="en-US" altLang="en-US" sz="3200" b="1" dirty="0">
                <a:solidFill>
                  <a:schemeClr val="bg1"/>
                </a:solidFill>
              </a:rPr>
              <a:t> poster is not visible where families and the general public can read it</a:t>
            </a:r>
          </a:p>
          <a:p>
            <a:pPr eaLnBrk="1" hangingPunct="1">
              <a:buFont typeface="Wingdings" pitchFamily="2" charset="2"/>
              <a:buChar char="v"/>
            </a:pPr>
            <a:endParaRPr lang="en-US" altLang="en-US" sz="1050" b="1" dirty="0">
              <a:solidFill>
                <a:schemeClr val="bg1"/>
              </a:solidFill>
            </a:endParaRPr>
          </a:p>
          <a:p>
            <a:pPr eaLnBrk="1" hangingPunct="1">
              <a:buFont typeface="Wingdings" pitchFamily="2" charset="2"/>
              <a:buChar char="v"/>
            </a:pPr>
            <a:r>
              <a:rPr lang="en-US" altLang="en-US" sz="3200" b="1" dirty="0">
                <a:solidFill>
                  <a:schemeClr val="bg1"/>
                </a:solidFill>
              </a:rPr>
              <a:t>Nondiscrimination statement is missing from CNP documents</a:t>
            </a:r>
          </a:p>
          <a:p>
            <a:pPr eaLnBrk="1" hangingPunct="1">
              <a:buFont typeface="Wingdings" pitchFamily="2" charset="2"/>
              <a:buChar char="v"/>
            </a:pPr>
            <a:endParaRPr lang="en-US" altLang="en-US" sz="1050" b="1" dirty="0">
              <a:solidFill>
                <a:schemeClr val="bg1"/>
              </a:solidFill>
            </a:endParaRPr>
          </a:p>
          <a:p>
            <a:pPr eaLnBrk="1" hangingPunct="1">
              <a:buFont typeface="Wingdings" pitchFamily="2" charset="2"/>
              <a:buChar char="v"/>
            </a:pPr>
            <a:r>
              <a:rPr lang="en-US" altLang="en-US" sz="3200" b="1" i="1" dirty="0">
                <a:solidFill>
                  <a:schemeClr val="bg1"/>
                </a:solidFill>
              </a:rPr>
              <a:t>Civil Rights File</a:t>
            </a:r>
            <a:r>
              <a:rPr lang="en-US" altLang="en-US" sz="3200" b="1" dirty="0">
                <a:solidFill>
                  <a:schemeClr val="bg1"/>
                </a:solidFill>
              </a:rPr>
              <a:t> is not complete</a:t>
            </a:r>
          </a:p>
          <a:p>
            <a:pPr lvl="1" eaLnBrk="1" hangingPunct="1">
              <a:buFont typeface="Wingdings" pitchFamily="2" charset="2"/>
              <a:buChar char="v"/>
            </a:pPr>
            <a:r>
              <a:rPr lang="en-US" altLang="en-US" sz="2800" b="1" dirty="0">
                <a:solidFill>
                  <a:schemeClr val="bg1"/>
                </a:solidFill>
              </a:rPr>
              <a:t>Log, complaint process, training sign-in sheet</a:t>
            </a:r>
          </a:p>
        </p:txBody>
      </p:sp>
    </p:spTree>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alpha val="75000"/>
          </a:schemeClr>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0EC729AF-5F7B-48B8-9C34-A0AEC14B28B0}" type="slidenum">
              <a:rPr lang="en-US"/>
              <a:pPr>
                <a:defRPr/>
              </a:pPr>
              <a:t>55</a:t>
            </a:fld>
            <a:endParaRPr lang="en-US"/>
          </a:p>
        </p:txBody>
      </p:sp>
      <p:sp>
        <p:nvSpPr>
          <p:cNvPr id="45058" name="Rectangle 2"/>
          <p:cNvSpPr>
            <a:spLocks noGrp="1" noChangeArrowheads="1"/>
          </p:cNvSpPr>
          <p:nvPr>
            <p:ph type="title" idx="4294967295"/>
          </p:nvPr>
        </p:nvSpPr>
        <p:spPr>
          <a:xfrm>
            <a:off x="533400" y="381000"/>
            <a:ext cx="8229600" cy="1139825"/>
          </a:xfrm>
        </p:spPr>
        <p:txBody>
          <a:bodyPr anchorCtr="0">
            <a:normAutofit/>
          </a:bodyPr>
          <a:lstStyle/>
          <a:p>
            <a:pPr eaLnBrk="1" fontAlgn="auto" hangingPunct="1">
              <a:spcAft>
                <a:spcPts val="0"/>
              </a:spcAft>
              <a:defRPr/>
            </a:pPr>
            <a:r>
              <a:rPr lang="en-US" sz="4400" dirty="0">
                <a:solidFill>
                  <a:schemeClr val="bg1"/>
                </a:solidFill>
                <a:effectLst/>
              </a:rPr>
              <a:t>Civil Rights “Must Do List” </a:t>
            </a:r>
          </a:p>
        </p:txBody>
      </p:sp>
      <p:sp>
        <p:nvSpPr>
          <p:cNvPr id="45060" name="Rectangle 3"/>
          <p:cNvSpPr>
            <a:spLocks noGrp="1" noChangeArrowheads="1"/>
          </p:cNvSpPr>
          <p:nvPr>
            <p:ph type="body" idx="4294967295"/>
          </p:nvPr>
        </p:nvSpPr>
        <p:spPr>
          <a:xfrm>
            <a:off x="533400" y="1295400"/>
            <a:ext cx="8229600" cy="4876800"/>
          </a:xfrm>
        </p:spPr>
        <p:txBody>
          <a:bodyPr/>
          <a:lstStyle/>
          <a:p>
            <a:pPr eaLnBrk="1" hangingPunct="1">
              <a:lnSpc>
                <a:spcPct val="90000"/>
              </a:lnSpc>
              <a:buFont typeface="Wingdings" pitchFamily="2" charset="2"/>
              <a:buNone/>
            </a:pPr>
            <a:r>
              <a:rPr lang="en-US" altLang="en-US" dirty="0"/>
              <a:t> </a:t>
            </a:r>
          </a:p>
          <a:p>
            <a:pPr eaLnBrk="1" hangingPunct="1">
              <a:lnSpc>
                <a:spcPct val="90000"/>
              </a:lnSpc>
              <a:buFont typeface="Wingdings" pitchFamily="2" charset="2"/>
              <a:buChar char="v"/>
            </a:pPr>
            <a:r>
              <a:rPr lang="en-US" altLang="en-US" sz="3000" b="1" dirty="0">
                <a:solidFill>
                  <a:schemeClr val="bg1"/>
                </a:solidFill>
              </a:rPr>
              <a:t>Offer all CNPs in a nondiscriminatory manner so that all students have equal access to CACFP meals.</a:t>
            </a:r>
          </a:p>
          <a:p>
            <a:pPr eaLnBrk="1" hangingPunct="1">
              <a:lnSpc>
                <a:spcPct val="90000"/>
              </a:lnSpc>
              <a:buFont typeface="Wingdings" pitchFamily="2" charset="2"/>
              <a:buChar char="v"/>
            </a:pPr>
            <a:endParaRPr lang="en-US" altLang="en-US" sz="1000" b="1" dirty="0">
              <a:solidFill>
                <a:schemeClr val="bg1"/>
              </a:solidFill>
            </a:endParaRPr>
          </a:p>
          <a:p>
            <a:pPr eaLnBrk="1" hangingPunct="1">
              <a:lnSpc>
                <a:spcPct val="90000"/>
              </a:lnSpc>
              <a:buFont typeface="Wingdings" pitchFamily="2" charset="2"/>
              <a:buChar char="v"/>
            </a:pPr>
            <a:r>
              <a:rPr lang="en-US" altLang="en-US" sz="3000" b="1" dirty="0">
                <a:solidFill>
                  <a:schemeClr val="bg1"/>
                </a:solidFill>
              </a:rPr>
              <a:t>Complete Civil Rights Ethnic Data Report annually by October 31.</a:t>
            </a:r>
          </a:p>
          <a:p>
            <a:pPr eaLnBrk="1" hangingPunct="1">
              <a:lnSpc>
                <a:spcPct val="90000"/>
              </a:lnSpc>
              <a:buFont typeface="Wingdings" pitchFamily="2" charset="2"/>
              <a:buChar char="v"/>
            </a:pPr>
            <a:endParaRPr lang="en-US" altLang="en-US" sz="1000" b="1" dirty="0">
              <a:solidFill>
                <a:schemeClr val="bg1"/>
              </a:solidFill>
            </a:endParaRPr>
          </a:p>
          <a:p>
            <a:pPr eaLnBrk="1" hangingPunct="1">
              <a:lnSpc>
                <a:spcPct val="90000"/>
              </a:lnSpc>
              <a:buFont typeface="Wingdings" pitchFamily="2" charset="2"/>
              <a:buChar char="v"/>
            </a:pPr>
            <a:r>
              <a:rPr lang="en-US" altLang="en-US" sz="3000" b="1" dirty="0">
                <a:solidFill>
                  <a:schemeClr val="bg1"/>
                </a:solidFill>
              </a:rPr>
              <a:t>Train staff annually on Civil Rights  compliance.  </a:t>
            </a:r>
          </a:p>
          <a:p>
            <a:pPr eaLnBrk="1" hangingPunct="1">
              <a:lnSpc>
                <a:spcPct val="90000"/>
              </a:lnSpc>
              <a:buFont typeface="Wingdings" pitchFamily="2" charset="2"/>
              <a:buChar char="v"/>
            </a:pPr>
            <a:endParaRPr lang="en-US" altLang="en-US" sz="1000" b="1" dirty="0">
              <a:solidFill>
                <a:schemeClr val="bg1"/>
              </a:solidFill>
            </a:endParaRPr>
          </a:p>
          <a:p>
            <a:pPr eaLnBrk="1" hangingPunct="1">
              <a:lnSpc>
                <a:spcPct val="90000"/>
              </a:lnSpc>
              <a:buFont typeface="Wingdings" pitchFamily="2" charset="2"/>
              <a:buChar char="v"/>
            </a:pPr>
            <a:r>
              <a:rPr lang="en-US" altLang="en-US" sz="3000" b="1" dirty="0">
                <a:solidFill>
                  <a:schemeClr val="bg1"/>
                </a:solidFill>
              </a:rPr>
              <a:t>Implement Complaint Procedure.</a:t>
            </a:r>
          </a:p>
          <a:p>
            <a:pPr eaLnBrk="1" hangingPunct="1">
              <a:lnSpc>
                <a:spcPct val="90000"/>
              </a:lnSpc>
              <a:buFont typeface="Wingdings" pitchFamily="2" charset="2"/>
              <a:buNone/>
            </a:pPr>
            <a:endParaRPr lang="en-US" altLang="en-US" dirty="0"/>
          </a:p>
        </p:txBody>
      </p:sp>
    </p:spTree>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alpha val="75000"/>
          </a:schemeClr>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E4A216B6-7346-4482-9D11-A6ECECB7A74E}" type="slidenum">
              <a:rPr lang="en-US"/>
              <a:pPr>
                <a:defRPr/>
              </a:pPr>
              <a:t>56</a:t>
            </a:fld>
            <a:endParaRPr lang="en-US"/>
          </a:p>
        </p:txBody>
      </p:sp>
      <p:sp>
        <p:nvSpPr>
          <p:cNvPr id="46082" name="Rectangle 2"/>
          <p:cNvSpPr>
            <a:spLocks noGrp="1" noChangeArrowheads="1"/>
          </p:cNvSpPr>
          <p:nvPr>
            <p:ph type="title" idx="4294967295"/>
          </p:nvPr>
        </p:nvSpPr>
        <p:spPr>
          <a:xfrm>
            <a:off x="381000" y="304800"/>
            <a:ext cx="8229600" cy="1139825"/>
          </a:xfrm>
        </p:spPr>
        <p:txBody>
          <a:bodyPr anchorCtr="0">
            <a:normAutofit fontScale="90000"/>
          </a:bodyPr>
          <a:lstStyle/>
          <a:p>
            <a:pPr eaLnBrk="1" fontAlgn="auto" hangingPunct="1">
              <a:spcAft>
                <a:spcPts val="0"/>
              </a:spcAft>
              <a:defRPr/>
            </a:pPr>
            <a:r>
              <a:rPr lang="en-US" sz="4400" dirty="0">
                <a:solidFill>
                  <a:schemeClr val="bg1"/>
                </a:solidFill>
                <a:effectLst/>
              </a:rPr>
              <a:t>Civil Rights “Must Do List”</a:t>
            </a:r>
            <a:r>
              <a:rPr lang="en-US" sz="2700" dirty="0">
                <a:solidFill>
                  <a:schemeClr val="bg1"/>
                </a:solidFill>
                <a:effectLst/>
              </a:rPr>
              <a:t> (continued)</a:t>
            </a:r>
            <a:br>
              <a:rPr lang="en-US" sz="2400" dirty="0">
                <a:solidFill>
                  <a:schemeClr val="accent1">
                    <a:lumMod val="20000"/>
                    <a:lumOff val="80000"/>
                  </a:schemeClr>
                </a:solidFill>
              </a:rPr>
            </a:br>
            <a:endParaRPr lang="en-US" sz="2400" dirty="0">
              <a:solidFill>
                <a:schemeClr val="accent1">
                  <a:lumMod val="20000"/>
                  <a:lumOff val="80000"/>
                </a:schemeClr>
              </a:solidFill>
            </a:endParaRPr>
          </a:p>
        </p:txBody>
      </p:sp>
      <p:sp>
        <p:nvSpPr>
          <p:cNvPr id="46084" name="Rectangle 3"/>
          <p:cNvSpPr>
            <a:spLocks noGrp="1" noChangeArrowheads="1"/>
          </p:cNvSpPr>
          <p:nvPr>
            <p:ph type="body" idx="4294967295"/>
          </p:nvPr>
        </p:nvSpPr>
        <p:spPr>
          <a:xfrm>
            <a:off x="457200" y="1600200"/>
            <a:ext cx="8229600" cy="4530725"/>
          </a:xfrm>
        </p:spPr>
        <p:txBody>
          <a:bodyPr/>
          <a:lstStyle/>
          <a:p>
            <a:pPr eaLnBrk="1" hangingPunct="1">
              <a:buFont typeface="Wingdings" pitchFamily="2" charset="2"/>
              <a:buChar char="v"/>
            </a:pPr>
            <a:r>
              <a:rPr lang="en-US" altLang="en-US" sz="3200" b="1" dirty="0">
                <a:solidFill>
                  <a:schemeClr val="bg1"/>
                </a:solidFill>
              </a:rPr>
              <a:t>Make available CNP Civil Rights  procedures and forms.</a:t>
            </a:r>
          </a:p>
          <a:p>
            <a:pPr eaLnBrk="1" hangingPunct="1">
              <a:buFont typeface="Wingdings" pitchFamily="2" charset="2"/>
              <a:buChar char="v"/>
            </a:pPr>
            <a:endParaRPr lang="en-US" altLang="en-US" sz="1050" b="1" dirty="0">
              <a:solidFill>
                <a:schemeClr val="bg1"/>
              </a:solidFill>
            </a:endParaRPr>
          </a:p>
          <a:p>
            <a:pPr eaLnBrk="1" hangingPunct="1">
              <a:buFont typeface="Wingdings" pitchFamily="2" charset="2"/>
              <a:buChar char="v"/>
            </a:pPr>
            <a:r>
              <a:rPr lang="en-US" altLang="en-US" sz="3200" b="1" dirty="0">
                <a:solidFill>
                  <a:schemeClr val="bg1"/>
                </a:solidFill>
              </a:rPr>
              <a:t>Prominently display the “</a:t>
            </a:r>
            <a:r>
              <a:rPr lang="en-US" altLang="en-US" sz="3200" b="1" i="1" dirty="0">
                <a:solidFill>
                  <a:schemeClr val="bg1"/>
                </a:solidFill>
              </a:rPr>
              <a:t>And Justice for All”</a:t>
            </a:r>
            <a:r>
              <a:rPr lang="en-US" altLang="en-US" sz="3200" b="1" dirty="0">
                <a:solidFill>
                  <a:schemeClr val="bg1"/>
                </a:solidFill>
              </a:rPr>
              <a:t> poster.</a:t>
            </a:r>
          </a:p>
          <a:p>
            <a:pPr eaLnBrk="1" hangingPunct="1">
              <a:buFont typeface="Wingdings" pitchFamily="2" charset="2"/>
              <a:buChar char="v"/>
            </a:pPr>
            <a:endParaRPr lang="en-US" altLang="en-US" sz="1050" b="1" dirty="0">
              <a:solidFill>
                <a:schemeClr val="bg1"/>
              </a:solidFill>
            </a:endParaRPr>
          </a:p>
          <a:p>
            <a:pPr eaLnBrk="1" hangingPunct="1">
              <a:buFont typeface="Wingdings" pitchFamily="2" charset="2"/>
              <a:buChar char="v"/>
            </a:pPr>
            <a:r>
              <a:rPr lang="en-US" altLang="en-US" sz="3200" b="1" dirty="0">
                <a:solidFill>
                  <a:schemeClr val="bg1"/>
                </a:solidFill>
              </a:rPr>
              <a:t>Place nondiscrimination statement  on all printed CNP materials available to public including Web site.</a:t>
            </a:r>
          </a:p>
          <a:p>
            <a:pPr eaLnBrk="1" hangingPunct="1">
              <a:buFont typeface="Wingdings" pitchFamily="2" charset="2"/>
              <a:buChar char="q"/>
            </a:pPr>
            <a:endParaRPr lang="en-US" altLang="en-US" dirty="0"/>
          </a:p>
        </p:txBody>
      </p:sp>
    </p:spTree>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3399">
                <a:alpha val="0"/>
              </a:srgbClr>
            </a:gs>
            <a:gs pos="25000">
              <a:srgbClr val="FF6633"/>
            </a:gs>
            <a:gs pos="50000">
              <a:srgbClr val="FFFF00"/>
            </a:gs>
            <a:gs pos="75000">
              <a:srgbClr val="01A78F"/>
            </a:gs>
            <a:gs pos="100000">
              <a:srgbClr val="3366FF"/>
            </a:gs>
          </a:gsLst>
          <a:lin ang="5400000" scaled="0"/>
          <a:tileRect/>
        </a:gra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BB62C4E8-A5BB-4331-A86E-7E090AE6D38B}" type="slidenum">
              <a:rPr lang="en-US"/>
              <a:pPr>
                <a:defRPr/>
              </a:pPr>
              <a:t>57</a:t>
            </a:fld>
            <a:endParaRPr lang="en-US"/>
          </a:p>
        </p:txBody>
      </p:sp>
      <p:sp>
        <p:nvSpPr>
          <p:cNvPr id="47107" name="Text Box 2"/>
          <p:cNvSpPr txBox="1">
            <a:spLocks noChangeArrowheads="1"/>
          </p:cNvSpPr>
          <p:nvPr/>
        </p:nvSpPr>
        <p:spPr bwMode="auto">
          <a:xfrm>
            <a:off x="1889125" y="609600"/>
            <a:ext cx="6035675" cy="8685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F9F9F9"/>
              </a:buClr>
              <a:buSzPct val="65000"/>
              <a:buFont typeface="Wingdings 2" pitchFamily="18" charset="2"/>
              <a:buChar char=""/>
              <a:defRPr sz="2800">
                <a:solidFill>
                  <a:schemeClr val="tx1"/>
                </a:solidFill>
                <a:latin typeface="Book Antiqua" pitchFamily="18" charset="0"/>
              </a:defRPr>
            </a:lvl1pPr>
            <a:lvl2pPr marL="742950" indent="-285750" eaLnBrk="0" hangingPunct="0">
              <a:spcBef>
                <a:spcPct val="20000"/>
              </a:spcBef>
              <a:buClr>
                <a:schemeClr val="tx1"/>
              </a:buClr>
              <a:buSzPct val="80000"/>
              <a:buFont typeface="Wingdings 2" pitchFamily="18" charset="2"/>
              <a:buChar char=""/>
              <a:defRPr sz="2400">
                <a:solidFill>
                  <a:schemeClr val="tx1"/>
                </a:solidFill>
                <a:latin typeface="Book Antiqua" pitchFamily="18" charset="0"/>
              </a:defRPr>
            </a:lvl2pPr>
            <a:lvl3pPr marL="1143000" indent="-228600" eaLnBrk="0" hangingPunct="0">
              <a:spcBef>
                <a:spcPct val="20000"/>
              </a:spcBef>
              <a:buClr>
                <a:schemeClr val="tx1"/>
              </a:buClr>
              <a:buSzPct val="95000"/>
              <a:buFont typeface="Wingdings" pitchFamily="2" charset="2"/>
              <a:buChar char=""/>
              <a:defRPr sz="2200">
                <a:solidFill>
                  <a:schemeClr val="tx1"/>
                </a:solidFill>
                <a:latin typeface="Book Antiqua" pitchFamily="18" charset="0"/>
              </a:defRPr>
            </a:lvl3pPr>
            <a:lvl4pPr marL="1600200" indent="-228600" eaLnBrk="0" hangingPunct="0">
              <a:spcBef>
                <a:spcPct val="20000"/>
              </a:spcBef>
              <a:buClr>
                <a:schemeClr val="tx1"/>
              </a:buClr>
              <a:buSzPct val="100000"/>
              <a:buFont typeface="Wingdings 3" pitchFamily="18" charset="2"/>
              <a:buChar char=""/>
              <a:defRPr sz="2000">
                <a:solidFill>
                  <a:schemeClr val="tx1"/>
                </a:solidFill>
                <a:latin typeface="Book Antiqua" pitchFamily="18" charset="0"/>
              </a:defRPr>
            </a:lvl4pPr>
            <a:lvl5pPr marL="2057400" indent="-228600" eaLnBrk="0" hangingPunct="0">
              <a:spcBef>
                <a:spcPct val="20000"/>
              </a:spcBef>
              <a:buClr>
                <a:schemeClr val="tx1"/>
              </a:buClr>
              <a:buFont typeface="Wingdings 2" pitchFamily="18" charset="2"/>
              <a:buChar char=""/>
              <a:defRPr sz="2000">
                <a:solidFill>
                  <a:schemeClr val="tx1"/>
                </a:solidFill>
                <a:latin typeface="Book Antiqua" pitchFamily="18" charset="0"/>
              </a:defRPr>
            </a:lvl5pPr>
            <a:lvl6pPr marL="25146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6pPr>
            <a:lvl7pPr marL="29718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7pPr>
            <a:lvl8pPr marL="34290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8pPr>
            <a:lvl9pPr marL="38862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9pPr>
          </a:lstStyle>
          <a:p>
            <a:pPr>
              <a:spcBef>
                <a:spcPct val="0"/>
              </a:spcBef>
              <a:buClrTx/>
              <a:buSzTx/>
              <a:buFontTx/>
              <a:buNone/>
            </a:pPr>
            <a:endParaRPr lang="en-US" altLang="en-US" sz="7200">
              <a:latin typeface="Harlow Solid Italic" pitchFamily="82" charset="0"/>
            </a:endParaRPr>
          </a:p>
          <a:p>
            <a:pPr>
              <a:spcBef>
                <a:spcPct val="0"/>
              </a:spcBef>
              <a:buClrTx/>
              <a:buSzTx/>
              <a:buFontTx/>
              <a:buNone/>
            </a:pPr>
            <a:endParaRPr lang="en-US" altLang="en-US" sz="7200">
              <a:latin typeface="Harlow Solid Italic" pitchFamily="82" charset="0"/>
            </a:endParaRPr>
          </a:p>
          <a:p>
            <a:pPr>
              <a:spcBef>
                <a:spcPct val="0"/>
              </a:spcBef>
              <a:buClrTx/>
              <a:buSzTx/>
              <a:buFontTx/>
              <a:buNone/>
            </a:pPr>
            <a:endParaRPr lang="en-US" altLang="en-US" sz="7200">
              <a:latin typeface="Harlow Solid Italic" pitchFamily="82" charset="0"/>
            </a:endParaRPr>
          </a:p>
          <a:p>
            <a:pPr>
              <a:spcBef>
                <a:spcPct val="0"/>
              </a:spcBef>
              <a:buClrTx/>
              <a:buSzTx/>
              <a:buFontTx/>
              <a:buNone/>
            </a:pPr>
            <a:endParaRPr lang="en-US" altLang="en-US" sz="7200">
              <a:latin typeface="Harlow Solid Italic" pitchFamily="82" charset="0"/>
            </a:endParaRPr>
          </a:p>
          <a:p>
            <a:pPr>
              <a:spcBef>
                <a:spcPct val="0"/>
              </a:spcBef>
              <a:buClrTx/>
              <a:buSzTx/>
              <a:buFontTx/>
              <a:buNone/>
            </a:pPr>
            <a:r>
              <a:rPr lang="en-US" altLang="en-US" sz="6000">
                <a:latin typeface="Harlow Solid Italic" pitchFamily="82" charset="0"/>
              </a:rPr>
              <a:t>    Thank You</a:t>
            </a:r>
            <a:endParaRPr lang="en-US" altLang="en-US" sz="7200">
              <a:latin typeface="Harlow Solid Italic" pitchFamily="82" charset="0"/>
            </a:endParaRPr>
          </a:p>
          <a:p>
            <a:pPr>
              <a:spcBef>
                <a:spcPct val="0"/>
              </a:spcBef>
              <a:buClrTx/>
              <a:buSzTx/>
              <a:buFontTx/>
              <a:buNone/>
            </a:pPr>
            <a:endParaRPr lang="en-US" altLang="en-US" sz="7200">
              <a:latin typeface="Harlow Solid Italic" pitchFamily="82" charset="0"/>
            </a:endParaRPr>
          </a:p>
          <a:p>
            <a:pPr>
              <a:spcBef>
                <a:spcPct val="0"/>
              </a:spcBef>
              <a:buClrTx/>
              <a:buSzTx/>
              <a:buFontTx/>
              <a:buNone/>
            </a:pPr>
            <a:endParaRPr lang="en-US" altLang="en-US" sz="7200">
              <a:latin typeface="Harlow Solid Italic" pitchFamily="82" charset="0"/>
            </a:endParaRPr>
          </a:p>
          <a:p>
            <a:pPr>
              <a:spcBef>
                <a:spcPct val="0"/>
              </a:spcBef>
              <a:buClrTx/>
              <a:buSzTx/>
              <a:buFontTx/>
              <a:buNone/>
            </a:pPr>
            <a:endParaRPr lang="en-US" altLang="en-US" sz="7200">
              <a:latin typeface="Harlow Solid Italic" pitchFamily="82" charset="0"/>
            </a:endParaRPr>
          </a:p>
        </p:txBody>
      </p:sp>
      <p:pic>
        <p:nvPicPr>
          <p:cNvPr id="2050" name="Picture 2" descr="C:\Users\efong\AppData\Local\Microsoft\Windows\Temporary Internet Files\Content.IE5\1UJFGHAV\equality[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9625" y="457200"/>
            <a:ext cx="7524750" cy="43719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2">
            <a:extLst>
              <a:ext uri="{BEBA8EAE-BF5A-486C-A8C5-ECC9F3942E4B}">
                <a14:imgProps xmlns:a14="http://schemas.microsoft.com/office/drawing/2010/main">
                  <a14:imgLayer r:embed="rId3">
                    <a14:imgEffect>
                      <a14:artisticLineDrawing trans="11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10" name="Title 9"/>
          <p:cNvSpPr>
            <a:spLocks noGrp="1"/>
          </p:cNvSpPr>
          <p:nvPr>
            <p:ph type="title"/>
          </p:nvPr>
        </p:nvSpPr>
        <p:spPr/>
        <p:txBody>
          <a:bodyPr>
            <a:normAutofit/>
          </a:bodyPr>
          <a:lstStyle/>
          <a:p>
            <a:r>
              <a:rPr lang="en-US" sz="4800" dirty="0">
                <a:solidFill>
                  <a:schemeClr val="bg1"/>
                </a:solidFill>
                <a:effectLst/>
              </a:rPr>
              <a:t>What is Discrimination?</a:t>
            </a:r>
          </a:p>
        </p:txBody>
      </p:sp>
      <p:sp>
        <p:nvSpPr>
          <p:cNvPr id="3" name="Slide Number Placeholder 3"/>
          <p:cNvSpPr>
            <a:spLocks noGrp="1"/>
          </p:cNvSpPr>
          <p:nvPr>
            <p:ph type="sldNum" sz="quarter" idx="12"/>
          </p:nvPr>
        </p:nvSpPr>
        <p:spPr/>
        <p:txBody>
          <a:bodyPr/>
          <a:lstStyle/>
          <a:p>
            <a:pPr>
              <a:defRPr/>
            </a:pPr>
            <a:fld id="{6F839B13-5AA5-487E-A829-CF0B40E0E9D1}" type="slidenum">
              <a:rPr lang="en-US"/>
              <a:pPr>
                <a:defRPr/>
              </a:pPr>
              <a:t>6</a:t>
            </a:fld>
            <a:endParaRPr lang="en-US"/>
          </a:p>
        </p:txBody>
      </p:sp>
      <p:pic>
        <p:nvPicPr>
          <p:cNvPr id="8195" name="Picture 3" descr="C:\Users\efong\AppData\Local\Microsoft\Windows\Temporary Internet Files\Content.IE5\Y3HPAHB1\discrimination[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1905000"/>
            <a:ext cx="7010400" cy="3505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lumMod val="20000"/>
            <a:lumOff val="80000"/>
            <a:alpha val="70000"/>
          </a:schemeClr>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B3BFCD08-79A6-48A4-A3A4-DA57AD4D5DFE}" type="slidenum">
              <a:rPr lang="en-US"/>
              <a:pPr>
                <a:defRPr/>
              </a:pPr>
              <a:t>7</a:t>
            </a:fld>
            <a:endParaRPr lang="en-US"/>
          </a:p>
        </p:txBody>
      </p:sp>
      <p:sp>
        <p:nvSpPr>
          <p:cNvPr id="9219" name="Rectangle 3"/>
          <p:cNvSpPr>
            <a:spLocks noGrp="1" noChangeArrowheads="1"/>
          </p:cNvSpPr>
          <p:nvPr>
            <p:ph type="body" idx="4294967295"/>
          </p:nvPr>
        </p:nvSpPr>
        <p:spPr>
          <a:xfrm>
            <a:off x="304800" y="381000"/>
            <a:ext cx="8534400" cy="6096000"/>
          </a:xfrm>
        </p:spPr>
        <p:txBody>
          <a:bodyPr>
            <a:normAutofit/>
          </a:bodyPr>
          <a:lstStyle/>
          <a:p>
            <a:pPr marL="136525" indent="0" eaLnBrk="1" hangingPunct="1">
              <a:buNone/>
            </a:pPr>
            <a:r>
              <a:rPr lang="en-US" altLang="en-US" sz="4800" b="1" u="sng" dirty="0">
                <a:solidFill>
                  <a:schemeClr val="bg1"/>
                </a:solidFill>
              </a:rPr>
              <a:t>Discrimination</a:t>
            </a:r>
            <a:r>
              <a:rPr lang="en-US" altLang="en-US" sz="4800" b="1" dirty="0">
                <a:solidFill>
                  <a:schemeClr val="bg1"/>
                </a:solidFill>
              </a:rPr>
              <a:t> is the unjust or prejudicial treatment of different categories of people or things, especially on the grounds of race, color, age, sex, national origin, or disability.</a:t>
            </a:r>
            <a:endParaRPr lang="en-US" altLang="en-US" sz="4400" b="1" dirty="0">
              <a:solidFill>
                <a:schemeClr val="bg1"/>
              </a:solidFill>
            </a:endParaRPr>
          </a:p>
        </p:txBody>
      </p:sp>
      <p:pic>
        <p:nvPicPr>
          <p:cNvPr id="9218" name="Picture 2" descr="C:\Users\efong\AppData\Local\Microsoft\Windows\Temporary Internet Files\Content.IE5\1UJFGHAV\183px-Dutch_rating_discrimination.svg[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4876800"/>
            <a:ext cx="1743075" cy="17430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bg>
      <p:bgPr shadeToTitle="1">
        <a:gradFill flip="none" rotWithShape="1">
          <a:gsLst>
            <a:gs pos="0">
              <a:schemeClr val="accent2">
                <a:lumMod val="40000"/>
                <a:lumOff val="60000"/>
              </a:schemeClr>
            </a:gs>
            <a:gs pos="13000">
              <a:srgbClr val="E6E6E6"/>
            </a:gs>
            <a:gs pos="32001">
              <a:schemeClr val="accent2">
                <a:lumMod val="20000"/>
                <a:lumOff val="80000"/>
              </a:schemeClr>
            </a:gs>
            <a:gs pos="47000">
              <a:schemeClr val="accent2">
                <a:lumMod val="20000"/>
                <a:lumOff val="80000"/>
              </a:schemeClr>
            </a:gs>
            <a:gs pos="71000">
              <a:schemeClr val="tx1">
                <a:lumMod val="75000"/>
              </a:schemeClr>
            </a:gs>
            <a:gs pos="97000">
              <a:srgbClr val="E6E6E6"/>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7" name="Slide Number Placeholder 3"/>
          <p:cNvSpPr>
            <a:spLocks noGrp="1"/>
          </p:cNvSpPr>
          <p:nvPr>
            <p:ph type="sldNum" sz="quarter" idx="12"/>
          </p:nvPr>
        </p:nvSpPr>
        <p:spPr/>
        <p:txBody>
          <a:bodyPr/>
          <a:lstStyle/>
          <a:p>
            <a:pPr>
              <a:defRPr/>
            </a:pPr>
            <a:fld id="{AC557CBC-747B-4C1D-B4A8-739FBDA87EC7}" type="slidenum">
              <a:rPr lang="en-US"/>
              <a:pPr>
                <a:defRPr/>
              </a:pPr>
              <a:t>8</a:t>
            </a:fld>
            <a:endParaRPr lang="en-US"/>
          </a:p>
        </p:txBody>
      </p:sp>
      <p:sp>
        <p:nvSpPr>
          <p:cNvPr id="15362" name="Rectangle 2"/>
          <p:cNvSpPr>
            <a:spLocks noGrp="1" noChangeArrowheads="1"/>
          </p:cNvSpPr>
          <p:nvPr>
            <p:ph type="title" idx="4294967295"/>
          </p:nvPr>
        </p:nvSpPr>
        <p:spPr>
          <a:xfrm>
            <a:off x="1447800" y="228600"/>
            <a:ext cx="6400800" cy="1066800"/>
          </a:xfrm>
        </p:spPr>
        <p:txBody>
          <a:bodyPr anchorCtr="0"/>
          <a:lstStyle/>
          <a:p>
            <a:pPr eaLnBrk="1" fontAlgn="auto" hangingPunct="1">
              <a:spcAft>
                <a:spcPts val="0"/>
              </a:spcAft>
              <a:defRPr/>
            </a:pPr>
            <a:r>
              <a:rPr lang="en-US" sz="5400" dirty="0">
                <a:solidFill>
                  <a:schemeClr val="bg1"/>
                </a:solidFill>
                <a:effectLst/>
              </a:rPr>
              <a:t>Discrimination</a:t>
            </a:r>
          </a:p>
        </p:txBody>
      </p:sp>
      <p:sp>
        <p:nvSpPr>
          <p:cNvPr id="10244" name="Rectangle 3"/>
          <p:cNvSpPr>
            <a:spLocks noGrp="1" noChangeArrowheads="1"/>
          </p:cNvSpPr>
          <p:nvPr>
            <p:ph type="body" idx="4294967295"/>
          </p:nvPr>
        </p:nvSpPr>
        <p:spPr>
          <a:xfrm>
            <a:off x="685800" y="2895600"/>
            <a:ext cx="7772400" cy="3352800"/>
          </a:xfrm>
        </p:spPr>
        <p:txBody>
          <a:bodyPr/>
          <a:lstStyle/>
          <a:p>
            <a:pPr eaLnBrk="1" hangingPunct="1">
              <a:lnSpc>
                <a:spcPct val="80000"/>
              </a:lnSpc>
              <a:buFont typeface="Arial" charset="0"/>
              <a:buChar char="•"/>
            </a:pPr>
            <a:r>
              <a:rPr lang="en-US" altLang="en-US" sz="2400" b="1" u="sng" dirty="0">
                <a:solidFill>
                  <a:srgbClr val="FF0000"/>
                </a:solidFill>
              </a:rPr>
              <a:t>D</a:t>
            </a:r>
            <a:r>
              <a:rPr lang="en-US" altLang="en-US" sz="2400" b="1" dirty="0">
                <a:solidFill>
                  <a:schemeClr val="bg1"/>
                </a:solidFill>
              </a:rPr>
              <a:t>elayed </a:t>
            </a:r>
            <a:r>
              <a:rPr lang="en-US" altLang="en-US" sz="2400" dirty="0">
                <a:solidFill>
                  <a:schemeClr val="bg1"/>
                </a:solidFill>
              </a:rPr>
              <a:t>in receiving benefits or services others receive</a:t>
            </a:r>
          </a:p>
          <a:p>
            <a:pPr eaLnBrk="1" hangingPunct="1">
              <a:lnSpc>
                <a:spcPct val="80000"/>
              </a:lnSpc>
              <a:buFont typeface="Arial" charset="0"/>
              <a:buChar char="•"/>
            </a:pPr>
            <a:endParaRPr lang="en-US" altLang="en-US" sz="1400" dirty="0">
              <a:solidFill>
                <a:schemeClr val="bg1"/>
              </a:solidFill>
            </a:endParaRPr>
          </a:p>
          <a:p>
            <a:pPr eaLnBrk="1" hangingPunct="1">
              <a:lnSpc>
                <a:spcPct val="80000"/>
              </a:lnSpc>
              <a:buFont typeface="Arial" charset="0"/>
              <a:buChar char="•"/>
            </a:pPr>
            <a:r>
              <a:rPr lang="en-US" altLang="en-US" sz="2400" b="1" u="sng" dirty="0">
                <a:solidFill>
                  <a:srgbClr val="FF0000"/>
                </a:solidFill>
              </a:rPr>
              <a:t>D</a:t>
            </a:r>
            <a:r>
              <a:rPr lang="en-US" altLang="en-US" sz="2400" b="1" dirty="0">
                <a:solidFill>
                  <a:schemeClr val="bg1"/>
                </a:solidFill>
              </a:rPr>
              <a:t>enied</a:t>
            </a:r>
            <a:r>
              <a:rPr lang="en-US" altLang="en-US" sz="2400" dirty="0">
                <a:solidFill>
                  <a:schemeClr val="bg1"/>
                </a:solidFill>
              </a:rPr>
              <a:t> benefits or services others receive</a:t>
            </a:r>
          </a:p>
          <a:p>
            <a:pPr eaLnBrk="1" hangingPunct="1">
              <a:lnSpc>
                <a:spcPct val="80000"/>
              </a:lnSpc>
              <a:buFont typeface="Arial" charset="0"/>
              <a:buChar char="•"/>
            </a:pPr>
            <a:endParaRPr lang="en-US" altLang="en-US" sz="1400" dirty="0">
              <a:solidFill>
                <a:schemeClr val="bg1"/>
              </a:solidFill>
            </a:endParaRPr>
          </a:p>
          <a:p>
            <a:pPr eaLnBrk="1" hangingPunct="1">
              <a:lnSpc>
                <a:spcPct val="80000"/>
              </a:lnSpc>
              <a:buFont typeface="Arial" charset="0"/>
              <a:buChar char="•"/>
            </a:pPr>
            <a:r>
              <a:rPr lang="en-US" altLang="en-US" sz="2400" dirty="0">
                <a:solidFill>
                  <a:schemeClr val="bg1"/>
                </a:solidFill>
              </a:rPr>
              <a:t>Treated</a:t>
            </a:r>
            <a:r>
              <a:rPr lang="en-US" altLang="en-US" sz="2400" b="1" dirty="0">
                <a:solidFill>
                  <a:schemeClr val="bg1"/>
                </a:solidFill>
              </a:rPr>
              <a:t> </a:t>
            </a:r>
            <a:r>
              <a:rPr lang="en-US" altLang="en-US" sz="2400" b="1" u="sng" dirty="0">
                <a:solidFill>
                  <a:srgbClr val="FF0000"/>
                </a:solidFill>
              </a:rPr>
              <a:t>D</a:t>
            </a:r>
            <a:r>
              <a:rPr lang="en-US" altLang="en-US" sz="2400" b="1" dirty="0">
                <a:solidFill>
                  <a:schemeClr val="bg1"/>
                </a:solidFill>
              </a:rPr>
              <a:t>ifferently</a:t>
            </a:r>
            <a:r>
              <a:rPr lang="en-US" altLang="en-US" sz="2400" dirty="0">
                <a:solidFill>
                  <a:schemeClr val="bg1"/>
                </a:solidFill>
              </a:rPr>
              <a:t> than others to their disadvantage</a:t>
            </a:r>
          </a:p>
          <a:p>
            <a:pPr eaLnBrk="1" hangingPunct="1">
              <a:lnSpc>
                <a:spcPct val="80000"/>
              </a:lnSpc>
              <a:buFont typeface="Arial" charset="0"/>
              <a:buChar char="•"/>
            </a:pPr>
            <a:endParaRPr lang="en-US" altLang="en-US" sz="1400" dirty="0">
              <a:solidFill>
                <a:schemeClr val="bg1"/>
              </a:solidFill>
            </a:endParaRPr>
          </a:p>
          <a:p>
            <a:pPr eaLnBrk="1" hangingPunct="1">
              <a:lnSpc>
                <a:spcPct val="80000"/>
              </a:lnSpc>
              <a:buFont typeface="Arial" charset="0"/>
              <a:buChar char="•"/>
            </a:pPr>
            <a:r>
              <a:rPr lang="en-US" altLang="en-US" sz="2400" dirty="0">
                <a:solidFill>
                  <a:schemeClr val="bg1"/>
                </a:solidFill>
              </a:rPr>
              <a:t>Given </a:t>
            </a:r>
            <a:r>
              <a:rPr lang="en-US" altLang="en-US" sz="2400" b="1" u="sng" dirty="0">
                <a:solidFill>
                  <a:srgbClr val="FF0000"/>
                </a:solidFill>
              </a:rPr>
              <a:t>D</a:t>
            </a:r>
            <a:r>
              <a:rPr lang="en-US" altLang="en-US" sz="2400" b="1" dirty="0">
                <a:solidFill>
                  <a:schemeClr val="bg1"/>
                </a:solidFill>
              </a:rPr>
              <a:t>isparate</a:t>
            </a:r>
            <a:r>
              <a:rPr lang="en-US" altLang="en-US" sz="2400" dirty="0">
                <a:solidFill>
                  <a:schemeClr val="bg1"/>
                </a:solidFill>
              </a:rPr>
              <a:t> treatment for something which does not seem discriminatory, but has a discriminatory impact.</a:t>
            </a:r>
            <a:endParaRPr lang="en-US" altLang="en-US" sz="2400" b="1" u="sng" dirty="0">
              <a:solidFill>
                <a:schemeClr val="bg1"/>
              </a:solidFill>
            </a:endParaRPr>
          </a:p>
          <a:p>
            <a:pPr lvl="2" eaLnBrk="1" hangingPunct="1">
              <a:lnSpc>
                <a:spcPct val="80000"/>
              </a:lnSpc>
              <a:buClr>
                <a:srgbClr val="003399"/>
              </a:buClr>
            </a:pPr>
            <a:endParaRPr lang="en-US" altLang="en-US" dirty="0"/>
          </a:p>
        </p:txBody>
      </p:sp>
      <p:sp>
        <p:nvSpPr>
          <p:cNvPr id="15364" name="AutoShape 4"/>
          <p:cNvSpPr>
            <a:spLocks noChangeArrowheads="1"/>
          </p:cNvSpPr>
          <p:nvPr/>
        </p:nvSpPr>
        <p:spPr bwMode="auto">
          <a:xfrm>
            <a:off x="228600" y="868363"/>
            <a:ext cx="1828800" cy="1828800"/>
          </a:xfrm>
          <a:prstGeom prst="star24">
            <a:avLst>
              <a:gd name="adj" fmla="val 37500"/>
            </a:avLst>
          </a:prstGeom>
          <a:solidFill>
            <a:srgbClr val="FF0000"/>
          </a:solidFill>
          <a:ln w="9525">
            <a:solidFill>
              <a:schemeClr val="tx1"/>
            </a:solidFill>
            <a:miter lim="800000"/>
            <a:headEnd/>
            <a:tailEnd/>
          </a:ln>
          <a:effectLst/>
        </p:spPr>
        <p:txBody>
          <a:bodyPr wrap="none" anchor="ctr"/>
          <a:lstStyle/>
          <a:p>
            <a:pPr algn="ctr" eaLnBrk="0" hangingPunct="0">
              <a:spcBef>
                <a:spcPct val="50000"/>
              </a:spcBef>
              <a:defRPr/>
            </a:pPr>
            <a:endParaRPr lang="en-US" sz="3200" b="1" dirty="0">
              <a:effectLst>
                <a:outerShdw blurRad="38100" dist="38100" dir="2700000" algn="tl">
                  <a:srgbClr val="000000"/>
                </a:outerShdw>
              </a:effectLst>
              <a:latin typeface="Garamond" pitchFamily="18" charset="0"/>
              <a:cs typeface="+mn-cs"/>
            </a:endParaRPr>
          </a:p>
          <a:p>
            <a:pPr algn="ctr" eaLnBrk="0" hangingPunct="0">
              <a:spcBef>
                <a:spcPct val="50000"/>
              </a:spcBef>
              <a:defRPr/>
            </a:pPr>
            <a:r>
              <a:rPr lang="en-US" sz="3200" b="1" dirty="0">
                <a:effectLst>
                  <a:outerShdw blurRad="38100" dist="38100" dir="2700000" algn="tl">
                    <a:srgbClr val="000000"/>
                  </a:outerShdw>
                </a:effectLst>
                <a:latin typeface="Garamond" pitchFamily="18" charset="0"/>
                <a:cs typeface="+mn-cs"/>
              </a:rPr>
              <a:t>The 4 </a:t>
            </a:r>
          </a:p>
          <a:p>
            <a:pPr algn="ctr" eaLnBrk="0" hangingPunct="0">
              <a:spcBef>
                <a:spcPct val="50000"/>
              </a:spcBef>
              <a:defRPr/>
            </a:pPr>
            <a:r>
              <a:rPr lang="en-US" sz="3200" b="1" dirty="0">
                <a:effectLst>
                  <a:outerShdw blurRad="38100" dist="38100" dir="2700000" algn="tl">
                    <a:srgbClr val="000000"/>
                  </a:outerShdw>
                </a:effectLst>
                <a:latin typeface="Garamond" pitchFamily="18" charset="0"/>
                <a:cs typeface="+mn-cs"/>
              </a:rPr>
              <a:t>“D”s</a:t>
            </a:r>
          </a:p>
          <a:p>
            <a:pPr algn="ctr" eaLnBrk="0" hangingPunct="0">
              <a:defRPr/>
            </a:pPr>
            <a:endParaRPr lang="en-US" sz="3200" dirty="0">
              <a:latin typeface="Garamond" pitchFamily="18" charset="0"/>
              <a:cs typeface="+mn-cs"/>
            </a:endParaRPr>
          </a:p>
        </p:txBody>
      </p:sp>
      <p:sp>
        <p:nvSpPr>
          <p:cNvPr id="10246" name="Text Box 6"/>
          <p:cNvSpPr txBox="1">
            <a:spLocks noChangeArrowheads="1"/>
          </p:cNvSpPr>
          <p:nvPr/>
        </p:nvSpPr>
        <p:spPr bwMode="auto">
          <a:xfrm>
            <a:off x="2438400" y="1600200"/>
            <a:ext cx="5638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rgbClr val="F9F9F9"/>
              </a:buClr>
              <a:buSzPct val="65000"/>
              <a:buFont typeface="Wingdings 2" pitchFamily="18" charset="2"/>
              <a:buChar char=""/>
              <a:defRPr sz="2800">
                <a:solidFill>
                  <a:schemeClr val="tx1"/>
                </a:solidFill>
                <a:latin typeface="Book Antiqua" pitchFamily="18" charset="0"/>
              </a:defRPr>
            </a:lvl1pPr>
            <a:lvl2pPr marL="742950" indent="-285750" eaLnBrk="0" hangingPunct="0">
              <a:spcBef>
                <a:spcPct val="20000"/>
              </a:spcBef>
              <a:buClr>
                <a:schemeClr val="tx1"/>
              </a:buClr>
              <a:buSzPct val="80000"/>
              <a:buFont typeface="Wingdings 2" pitchFamily="18" charset="2"/>
              <a:buChar char=""/>
              <a:defRPr sz="2400">
                <a:solidFill>
                  <a:schemeClr val="tx1"/>
                </a:solidFill>
                <a:latin typeface="Book Antiqua" pitchFamily="18" charset="0"/>
              </a:defRPr>
            </a:lvl2pPr>
            <a:lvl3pPr marL="1143000" indent="-228600" eaLnBrk="0" hangingPunct="0">
              <a:spcBef>
                <a:spcPct val="20000"/>
              </a:spcBef>
              <a:buClr>
                <a:schemeClr val="tx1"/>
              </a:buClr>
              <a:buSzPct val="95000"/>
              <a:buFont typeface="Wingdings" pitchFamily="2" charset="2"/>
              <a:buChar char=""/>
              <a:defRPr sz="2200">
                <a:solidFill>
                  <a:schemeClr val="tx1"/>
                </a:solidFill>
                <a:latin typeface="Book Antiqua" pitchFamily="18" charset="0"/>
              </a:defRPr>
            </a:lvl3pPr>
            <a:lvl4pPr marL="1600200" indent="-228600" eaLnBrk="0" hangingPunct="0">
              <a:spcBef>
                <a:spcPct val="20000"/>
              </a:spcBef>
              <a:buClr>
                <a:schemeClr val="tx1"/>
              </a:buClr>
              <a:buSzPct val="100000"/>
              <a:buFont typeface="Wingdings 3" pitchFamily="18" charset="2"/>
              <a:buChar char=""/>
              <a:defRPr sz="2000">
                <a:solidFill>
                  <a:schemeClr val="tx1"/>
                </a:solidFill>
                <a:latin typeface="Book Antiqua" pitchFamily="18" charset="0"/>
              </a:defRPr>
            </a:lvl4pPr>
            <a:lvl5pPr marL="2057400" indent="-228600" eaLnBrk="0" hangingPunct="0">
              <a:spcBef>
                <a:spcPct val="20000"/>
              </a:spcBef>
              <a:buClr>
                <a:schemeClr val="tx1"/>
              </a:buClr>
              <a:buFont typeface="Wingdings 2" pitchFamily="18" charset="2"/>
              <a:buChar char=""/>
              <a:defRPr sz="2000">
                <a:solidFill>
                  <a:schemeClr val="tx1"/>
                </a:solidFill>
                <a:latin typeface="Book Antiqua" pitchFamily="18" charset="0"/>
              </a:defRPr>
            </a:lvl5pPr>
            <a:lvl6pPr marL="25146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6pPr>
            <a:lvl7pPr marL="29718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7pPr>
            <a:lvl8pPr marL="34290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8pPr>
            <a:lvl9pPr marL="38862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9pPr>
          </a:lstStyle>
          <a:p>
            <a:pPr eaLnBrk="1" hangingPunct="1">
              <a:spcBef>
                <a:spcPct val="50000"/>
              </a:spcBef>
              <a:buClrTx/>
              <a:buSzTx/>
              <a:buFontTx/>
              <a:buNone/>
            </a:pPr>
            <a:endParaRPr lang="en-US" altLang="en-US" sz="1800">
              <a:latin typeface="Verdana" pitchFamily="34" charset="0"/>
            </a:endParaRPr>
          </a:p>
        </p:txBody>
      </p:sp>
      <p:sp>
        <p:nvSpPr>
          <p:cNvPr id="10247" name="Text Box 7"/>
          <p:cNvSpPr txBox="1">
            <a:spLocks noChangeArrowheads="1"/>
          </p:cNvSpPr>
          <p:nvPr/>
        </p:nvSpPr>
        <p:spPr bwMode="auto">
          <a:xfrm>
            <a:off x="2209800" y="1447800"/>
            <a:ext cx="55626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rgbClr val="F9F9F9"/>
              </a:buClr>
              <a:buSzPct val="65000"/>
              <a:buFont typeface="Wingdings 2" pitchFamily="18" charset="2"/>
              <a:buChar char=""/>
              <a:defRPr sz="2800">
                <a:solidFill>
                  <a:schemeClr val="tx1"/>
                </a:solidFill>
                <a:latin typeface="Book Antiqua" pitchFamily="18" charset="0"/>
              </a:defRPr>
            </a:lvl1pPr>
            <a:lvl2pPr marL="742950" indent="-285750" eaLnBrk="0" hangingPunct="0">
              <a:spcBef>
                <a:spcPct val="20000"/>
              </a:spcBef>
              <a:buClr>
                <a:schemeClr val="tx1"/>
              </a:buClr>
              <a:buSzPct val="80000"/>
              <a:buFont typeface="Wingdings 2" pitchFamily="18" charset="2"/>
              <a:buChar char=""/>
              <a:defRPr sz="2400">
                <a:solidFill>
                  <a:schemeClr val="tx1"/>
                </a:solidFill>
                <a:latin typeface="Book Antiqua" pitchFamily="18" charset="0"/>
              </a:defRPr>
            </a:lvl2pPr>
            <a:lvl3pPr marL="1143000" indent="-228600" eaLnBrk="0" hangingPunct="0">
              <a:spcBef>
                <a:spcPct val="20000"/>
              </a:spcBef>
              <a:buClr>
                <a:schemeClr val="tx1"/>
              </a:buClr>
              <a:buSzPct val="95000"/>
              <a:buFont typeface="Wingdings" pitchFamily="2" charset="2"/>
              <a:buChar char=""/>
              <a:defRPr sz="2200">
                <a:solidFill>
                  <a:schemeClr val="tx1"/>
                </a:solidFill>
                <a:latin typeface="Book Antiqua" pitchFamily="18" charset="0"/>
              </a:defRPr>
            </a:lvl3pPr>
            <a:lvl4pPr marL="1600200" indent="-228600" eaLnBrk="0" hangingPunct="0">
              <a:spcBef>
                <a:spcPct val="20000"/>
              </a:spcBef>
              <a:buClr>
                <a:schemeClr val="tx1"/>
              </a:buClr>
              <a:buSzPct val="100000"/>
              <a:buFont typeface="Wingdings 3" pitchFamily="18" charset="2"/>
              <a:buChar char=""/>
              <a:defRPr sz="2000">
                <a:solidFill>
                  <a:schemeClr val="tx1"/>
                </a:solidFill>
                <a:latin typeface="Book Antiqua" pitchFamily="18" charset="0"/>
              </a:defRPr>
            </a:lvl4pPr>
            <a:lvl5pPr marL="2057400" indent="-228600" eaLnBrk="0" hangingPunct="0">
              <a:spcBef>
                <a:spcPct val="20000"/>
              </a:spcBef>
              <a:buClr>
                <a:schemeClr val="tx1"/>
              </a:buClr>
              <a:buFont typeface="Wingdings 2" pitchFamily="18" charset="2"/>
              <a:buChar char=""/>
              <a:defRPr sz="2000">
                <a:solidFill>
                  <a:schemeClr val="tx1"/>
                </a:solidFill>
                <a:latin typeface="Book Antiqua" pitchFamily="18" charset="0"/>
              </a:defRPr>
            </a:lvl5pPr>
            <a:lvl6pPr marL="25146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6pPr>
            <a:lvl7pPr marL="29718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7pPr>
            <a:lvl8pPr marL="34290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8pPr>
            <a:lvl9pPr marL="38862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9pPr>
          </a:lstStyle>
          <a:p>
            <a:pPr eaLnBrk="1" hangingPunct="1">
              <a:spcBef>
                <a:spcPct val="50000"/>
              </a:spcBef>
              <a:buClrTx/>
              <a:buSzTx/>
              <a:buFontTx/>
              <a:buNone/>
            </a:pPr>
            <a:r>
              <a:rPr lang="en-US" altLang="en-US" b="1" dirty="0">
                <a:solidFill>
                  <a:schemeClr val="bg1"/>
                </a:solidFill>
              </a:rPr>
              <a:t>When an individual or group of individuals are:</a:t>
            </a:r>
          </a:p>
        </p:txBody>
      </p:sp>
      <p:pic>
        <p:nvPicPr>
          <p:cNvPr id="7170" name="Picture 2" descr="C:\Users\efong\AppData\Local\Microsoft\Windows\Temporary Internet Files\Content.IE5\15SS0RLI\Equality_by_celsojunior[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62684" y="1959768"/>
            <a:ext cx="2667000" cy="86836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3">
            <a:duotone>
              <a:schemeClr val="accent2">
                <a:shade val="45000"/>
                <a:satMod val="135000"/>
              </a:schemeClr>
              <a:prstClr val="white"/>
            </a:duotone>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Discrimination Examples</a:t>
            </a:r>
          </a:p>
        </p:txBody>
      </p:sp>
      <p:sp>
        <p:nvSpPr>
          <p:cNvPr id="3" name="Content Placeholder 2"/>
          <p:cNvSpPr>
            <a:spLocks noGrp="1"/>
          </p:cNvSpPr>
          <p:nvPr>
            <p:ph sz="half" idx="1"/>
          </p:nvPr>
        </p:nvSpPr>
        <p:spPr>
          <a:xfrm>
            <a:off x="381000" y="1600200"/>
            <a:ext cx="5410200" cy="4525963"/>
          </a:xfrm>
        </p:spPr>
        <p:txBody>
          <a:bodyPr/>
          <a:lstStyle/>
          <a:p>
            <a:r>
              <a:rPr lang="en-US" sz="2800" b="1" dirty="0"/>
              <a:t>Refusing</a:t>
            </a:r>
            <a:r>
              <a:rPr lang="en-US" sz="2800" dirty="0"/>
              <a:t> enrollment based on disability</a:t>
            </a:r>
          </a:p>
          <a:p>
            <a:r>
              <a:rPr lang="en-US" sz="2800" dirty="0"/>
              <a:t>Failure to provide </a:t>
            </a:r>
            <a:r>
              <a:rPr lang="en-US" sz="2800" b="1" dirty="0"/>
              <a:t>reasonable</a:t>
            </a:r>
            <a:r>
              <a:rPr lang="en-US" sz="2800" dirty="0"/>
              <a:t> </a:t>
            </a:r>
            <a:r>
              <a:rPr lang="en-US" sz="2800" b="1" dirty="0"/>
              <a:t>accommodation</a:t>
            </a:r>
            <a:endParaRPr lang="en-US" sz="2800" dirty="0"/>
          </a:p>
          <a:p>
            <a:r>
              <a:rPr lang="en-US" sz="2800" dirty="0"/>
              <a:t>Serving meals at a </a:t>
            </a:r>
            <a:r>
              <a:rPr lang="en-US" sz="2800" b="1" dirty="0"/>
              <a:t>time, place, or in a manner</a:t>
            </a:r>
            <a:r>
              <a:rPr lang="en-US" sz="2800" dirty="0"/>
              <a:t> that is discriminatory</a:t>
            </a:r>
          </a:p>
          <a:p>
            <a:r>
              <a:rPr lang="en-US" sz="2800" dirty="0"/>
              <a:t>Failing to provide </a:t>
            </a:r>
            <a:r>
              <a:rPr lang="en-US" sz="2800" b="1" dirty="0"/>
              <a:t>non-English </a:t>
            </a:r>
            <a:r>
              <a:rPr lang="en-US" sz="2800" dirty="0"/>
              <a:t>materials</a:t>
            </a:r>
          </a:p>
        </p:txBody>
      </p:sp>
      <p:sp>
        <p:nvSpPr>
          <p:cNvPr id="5" name="Slide Number Placeholder 4"/>
          <p:cNvSpPr>
            <a:spLocks noGrp="1"/>
          </p:cNvSpPr>
          <p:nvPr>
            <p:ph type="sldNum" sz="quarter" idx="12"/>
          </p:nvPr>
        </p:nvSpPr>
        <p:spPr/>
        <p:txBody>
          <a:bodyPr/>
          <a:lstStyle/>
          <a:p>
            <a:pPr>
              <a:defRPr/>
            </a:pPr>
            <a:fld id="{90288614-4FCB-47D8-8827-A008ABB4D869}" type="slidenum">
              <a:rPr lang="en-US" smtClean="0"/>
              <a:pPr>
                <a:defRPr/>
              </a:pPr>
              <a:t>9</a:t>
            </a:fld>
            <a:endParaRPr lang="en-US"/>
          </a:p>
        </p:txBody>
      </p:sp>
      <p:pic>
        <p:nvPicPr>
          <p:cNvPr id="6" name="Picture 3"/>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bwMode="auto">
          <a:xfrm>
            <a:off x="6019800" y="1676400"/>
            <a:ext cx="2540258" cy="420624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22850555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14.7"/>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6049</TotalTime>
  <Words>4627</Words>
  <Application>Microsoft Office PowerPoint</Application>
  <PresentationFormat>On-screen Show (4:3)</PresentationFormat>
  <Paragraphs>499</Paragraphs>
  <Slides>57</Slides>
  <Notes>37</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57</vt:i4>
      </vt:variant>
    </vt:vector>
  </HeadingPairs>
  <TitlesOfParts>
    <vt:vector size="71" baseType="lpstr">
      <vt:lpstr>Arial</vt:lpstr>
      <vt:lpstr>Book Antiqua</vt:lpstr>
      <vt:lpstr>Courier New</vt:lpstr>
      <vt:lpstr>Garamond</vt:lpstr>
      <vt:lpstr>Georgia</vt:lpstr>
      <vt:lpstr>Gloucester MT Extra Condensed</vt:lpstr>
      <vt:lpstr>Harlow Solid Italic</vt:lpstr>
      <vt:lpstr>Lucida Sans</vt:lpstr>
      <vt:lpstr>Tahoma</vt:lpstr>
      <vt:lpstr>Verdana</vt:lpstr>
      <vt:lpstr>Wingdings</vt:lpstr>
      <vt:lpstr>Wingdings 2</vt:lpstr>
      <vt:lpstr>Wingdings 3</vt:lpstr>
      <vt:lpstr>Apex</vt:lpstr>
      <vt:lpstr>     Civil Rights  and  Child Nutrition Programs  (revised 9/2022) by    </vt:lpstr>
      <vt:lpstr>PowerPoint Presentation</vt:lpstr>
      <vt:lpstr>PowerPoint Presentation</vt:lpstr>
      <vt:lpstr>Civil Rights and Child Nutrition Programs</vt:lpstr>
      <vt:lpstr>History of Civil Rights Laws</vt:lpstr>
      <vt:lpstr>What is Discrimination?</vt:lpstr>
      <vt:lpstr>PowerPoint Presentation</vt:lpstr>
      <vt:lpstr>Discrimination</vt:lpstr>
      <vt:lpstr>Discrimination Examples</vt:lpstr>
      <vt:lpstr>Areas of Compliance</vt:lpstr>
      <vt:lpstr>CACFP Meal Compliance</vt:lpstr>
      <vt:lpstr>Civil Rights Training</vt:lpstr>
      <vt:lpstr>CNPs have six  “Protected Classes”</vt:lpstr>
      <vt:lpstr>Assurances</vt:lpstr>
      <vt:lpstr>“And Justice For All”</vt:lpstr>
      <vt:lpstr>Nondiscrimination Statement  Long Version (part 1)</vt:lpstr>
      <vt:lpstr>Nondiscrimination Statement  Long Version (part 2)</vt:lpstr>
      <vt:lpstr>Nondiscrimination Statement  Long Version (part 3)</vt:lpstr>
      <vt:lpstr>Nondiscrimination Statement  Long Version (part 4)</vt:lpstr>
      <vt:lpstr>Nondiscrimination Statement  Long Version (part 5)</vt:lpstr>
      <vt:lpstr>Nondiscrimination Statement Short Version</vt:lpstr>
      <vt:lpstr>PowerPoint Presentation</vt:lpstr>
      <vt:lpstr>Public Notification</vt:lpstr>
      <vt:lpstr>Public Notification  (continued)</vt:lpstr>
      <vt:lpstr>Data Collection and Maintenance</vt:lpstr>
      <vt:lpstr>Data Collection and Maintenance</vt:lpstr>
      <vt:lpstr>Data Collection and Maintenance</vt:lpstr>
      <vt:lpstr>Data Collection and Maintenance</vt:lpstr>
      <vt:lpstr>Data Collection and Maintenance (continued)</vt:lpstr>
      <vt:lpstr>Limited English Proficiency</vt:lpstr>
      <vt:lpstr>Limited English Proficiency (continued)</vt:lpstr>
      <vt:lpstr>Limited English Proficiency (continued)</vt:lpstr>
      <vt:lpstr>Reasonable Accommodation of Persons with Disabilities</vt:lpstr>
      <vt:lpstr>Expanded Definition of Disability</vt:lpstr>
      <vt:lpstr>Expanded Definition of Disability</vt:lpstr>
      <vt:lpstr>What is the center’s responsibility to participants with disabilities?</vt:lpstr>
      <vt:lpstr>Special Dietary Needs: Medical Statement Form</vt:lpstr>
      <vt:lpstr>Customer Service</vt:lpstr>
      <vt:lpstr>Conflict Resolution</vt:lpstr>
      <vt:lpstr>PowerPoint Presentation</vt:lpstr>
      <vt:lpstr>Unequal Treatment</vt:lpstr>
      <vt:lpstr>Handling a Complaint</vt:lpstr>
      <vt:lpstr>How soon does   a complaint need to be filed?</vt:lpstr>
      <vt:lpstr>PowerPoint Presentation</vt:lpstr>
      <vt:lpstr>Civil Rights Complaint Log</vt:lpstr>
      <vt:lpstr>SAMPLE Civil Rights Complaint Log</vt:lpstr>
      <vt:lpstr>Civil Rights Complaint Form</vt:lpstr>
      <vt:lpstr>PowerPoint Presentation</vt:lpstr>
      <vt:lpstr>Compliance Review Purpose</vt:lpstr>
      <vt:lpstr>Noncompliance</vt:lpstr>
      <vt:lpstr>Examples of Noncompliance</vt:lpstr>
      <vt:lpstr>Examples of Noncompliance</vt:lpstr>
      <vt:lpstr>Resolution of Noncompliance</vt:lpstr>
      <vt:lpstr>Common Review Findings </vt:lpstr>
      <vt:lpstr>Civil Rights “Must Do List” </vt:lpstr>
      <vt:lpstr>Civil Rights “Must Do List” (continued) </vt:lpstr>
      <vt:lpstr>PowerPoint Presentation</vt:lpstr>
    </vt:vector>
  </TitlesOfParts>
  <Company>Office of Hawaii Child Nutrition Programs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eomick</dc:creator>
  <cp:lastModifiedBy>Maruyama, Chelsey</cp:lastModifiedBy>
  <cp:revision>264</cp:revision>
  <cp:lastPrinted>2015-07-14T19:54:37Z</cp:lastPrinted>
  <dcterms:created xsi:type="dcterms:W3CDTF">2010-02-22T21:25:15Z</dcterms:created>
  <dcterms:modified xsi:type="dcterms:W3CDTF">2022-11-08T00:46:20Z</dcterms:modified>
</cp:coreProperties>
</file>