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84" r:id="rId4"/>
    <p:sldId id="282" r:id="rId5"/>
    <p:sldId id="283" r:id="rId6"/>
    <p:sldId id="281" r:id="rId7"/>
    <p:sldId id="285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6" r:id="rId26"/>
    <p:sldId id="278" r:id="rId27"/>
    <p:sldId id="279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55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5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4125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4979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6683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14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293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5579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521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9652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6353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6697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954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26161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9237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02764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65388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7896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07368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27679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54839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334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7170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3215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1931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591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1842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797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730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B71A9-4E06-4BB0-9F08-4797447D38D1}" type="datetime1">
              <a:rPr lang="en-US" smtClean="0"/>
              <a:t>6/18/2016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BA61-B2D9-413D-A100-D63804827D30}" type="datetime1">
              <a:rPr lang="en-US" smtClean="0"/>
              <a:t>6/18/2016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88E9-4BD2-471A-80D2-800680532C7C}" type="datetime1">
              <a:rPr lang="en-US" smtClean="0"/>
              <a:t>6/18/2016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6BF4-D1CF-41DF-BC0C-4CDA6C49C928}" type="datetime1">
              <a:rPr lang="en-US" smtClean="0"/>
              <a:t>6/18/2016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94CAC-03A7-4414-8468-FF70DF05B069}" type="datetime1">
              <a:rPr lang="en-US" smtClean="0"/>
              <a:t>6/18/2016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600" y="228600"/>
            <a:ext cx="8695944" cy="14264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47485" y="859282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22" y="0"/>
                </a:moveTo>
                <a:lnTo>
                  <a:pt x="2869945" y="0"/>
                </a:lnTo>
                <a:lnTo>
                  <a:pt x="2748788" y="20065"/>
                </a:lnTo>
                <a:lnTo>
                  <a:pt x="2625470" y="42290"/>
                </a:lnTo>
                <a:lnTo>
                  <a:pt x="2370455" y="91439"/>
                </a:lnTo>
                <a:lnTo>
                  <a:pt x="2102485" y="149478"/>
                </a:lnTo>
                <a:lnTo>
                  <a:pt x="1821941" y="216407"/>
                </a:lnTo>
                <a:lnTo>
                  <a:pt x="1564639" y="281050"/>
                </a:lnTo>
                <a:lnTo>
                  <a:pt x="841883" y="443991"/>
                </a:lnTo>
                <a:lnTo>
                  <a:pt x="620775" y="488568"/>
                </a:lnTo>
                <a:lnTo>
                  <a:pt x="199771" y="566673"/>
                </a:lnTo>
                <a:lnTo>
                  <a:pt x="0" y="600201"/>
                </a:lnTo>
                <a:lnTo>
                  <a:pt x="138175" y="620267"/>
                </a:lnTo>
                <a:lnTo>
                  <a:pt x="270001" y="638047"/>
                </a:lnTo>
                <a:lnTo>
                  <a:pt x="397510" y="653668"/>
                </a:lnTo>
                <a:lnTo>
                  <a:pt x="644143" y="680465"/>
                </a:lnTo>
                <a:lnTo>
                  <a:pt x="873760" y="698372"/>
                </a:lnTo>
                <a:lnTo>
                  <a:pt x="984249" y="705103"/>
                </a:lnTo>
                <a:lnTo>
                  <a:pt x="1092708" y="709548"/>
                </a:lnTo>
                <a:lnTo>
                  <a:pt x="1296796" y="713993"/>
                </a:lnTo>
                <a:lnTo>
                  <a:pt x="1394587" y="713993"/>
                </a:lnTo>
                <a:lnTo>
                  <a:pt x="1583816" y="709548"/>
                </a:lnTo>
                <a:lnTo>
                  <a:pt x="1673097" y="705103"/>
                </a:lnTo>
                <a:lnTo>
                  <a:pt x="1843150" y="691641"/>
                </a:lnTo>
                <a:lnTo>
                  <a:pt x="1926082" y="682751"/>
                </a:lnTo>
                <a:lnTo>
                  <a:pt x="2083435" y="660400"/>
                </a:lnTo>
                <a:lnTo>
                  <a:pt x="2232152" y="633602"/>
                </a:lnTo>
                <a:lnTo>
                  <a:pt x="2372487" y="602360"/>
                </a:lnTo>
                <a:lnTo>
                  <a:pt x="2440559" y="584580"/>
                </a:lnTo>
                <a:lnTo>
                  <a:pt x="2506471" y="566673"/>
                </a:lnTo>
                <a:lnTo>
                  <a:pt x="2633980" y="526541"/>
                </a:lnTo>
                <a:lnTo>
                  <a:pt x="2755138" y="481964"/>
                </a:lnTo>
                <a:lnTo>
                  <a:pt x="2872105" y="435101"/>
                </a:lnTo>
                <a:lnTo>
                  <a:pt x="2876422" y="432815"/>
                </a:lnTo>
                <a:lnTo>
                  <a:pt x="2876422" y="0"/>
                </a:lnTo>
                <a:close/>
              </a:path>
            </a:pathLst>
          </a:custGeom>
          <a:solidFill>
            <a:srgbClr val="C5E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619375" y="730884"/>
            <a:ext cx="5544820" cy="850265"/>
          </a:xfrm>
          <a:custGeom>
            <a:avLst/>
            <a:gdLst/>
            <a:ahLst/>
            <a:cxnLst/>
            <a:rect l="l" t="t" r="r" b="b"/>
            <a:pathLst>
              <a:path w="5544820" h="850265">
                <a:moveTo>
                  <a:pt x="852424" y="0"/>
                </a:moveTo>
                <a:lnTo>
                  <a:pt x="684529" y="0"/>
                </a:lnTo>
                <a:lnTo>
                  <a:pt x="527176" y="4444"/>
                </a:lnTo>
                <a:lnTo>
                  <a:pt x="380492" y="11175"/>
                </a:lnTo>
                <a:lnTo>
                  <a:pt x="244475" y="22351"/>
                </a:lnTo>
                <a:lnTo>
                  <a:pt x="116839" y="35687"/>
                </a:lnTo>
                <a:lnTo>
                  <a:pt x="0" y="53593"/>
                </a:lnTo>
                <a:lnTo>
                  <a:pt x="333756" y="96012"/>
                </a:lnTo>
                <a:lnTo>
                  <a:pt x="693038" y="156210"/>
                </a:lnTo>
                <a:lnTo>
                  <a:pt x="1077849" y="234314"/>
                </a:lnTo>
                <a:lnTo>
                  <a:pt x="1281938" y="279018"/>
                </a:lnTo>
                <a:lnTo>
                  <a:pt x="1866519" y="421766"/>
                </a:lnTo>
                <a:lnTo>
                  <a:pt x="2559558" y="575690"/>
                </a:lnTo>
                <a:lnTo>
                  <a:pt x="2723261" y="606932"/>
                </a:lnTo>
                <a:lnTo>
                  <a:pt x="2878454" y="638175"/>
                </a:lnTo>
                <a:lnTo>
                  <a:pt x="3031616" y="667257"/>
                </a:lnTo>
                <a:lnTo>
                  <a:pt x="3324987" y="716279"/>
                </a:lnTo>
                <a:lnTo>
                  <a:pt x="3465322" y="738631"/>
                </a:lnTo>
                <a:lnTo>
                  <a:pt x="3733165" y="774318"/>
                </a:lnTo>
                <a:lnTo>
                  <a:pt x="3986149" y="805561"/>
                </a:lnTo>
                <a:lnTo>
                  <a:pt x="4107306" y="816737"/>
                </a:lnTo>
                <a:lnTo>
                  <a:pt x="4336923" y="834516"/>
                </a:lnTo>
                <a:lnTo>
                  <a:pt x="4447413" y="841248"/>
                </a:lnTo>
                <a:lnTo>
                  <a:pt x="4660010" y="850138"/>
                </a:lnTo>
                <a:lnTo>
                  <a:pt x="4857750" y="850138"/>
                </a:lnTo>
                <a:lnTo>
                  <a:pt x="5044821" y="845692"/>
                </a:lnTo>
                <a:lnTo>
                  <a:pt x="5134102" y="841248"/>
                </a:lnTo>
                <a:lnTo>
                  <a:pt x="5221351" y="834516"/>
                </a:lnTo>
                <a:lnTo>
                  <a:pt x="5467984" y="807719"/>
                </a:lnTo>
                <a:lnTo>
                  <a:pt x="5544439" y="796670"/>
                </a:lnTo>
                <a:lnTo>
                  <a:pt x="5297805" y="765428"/>
                </a:lnTo>
                <a:lnTo>
                  <a:pt x="5036311" y="727455"/>
                </a:lnTo>
                <a:lnTo>
                  <a:pt x="4468749" y="629285"/>
                </a:lnTo>
                <a:lnTo>
                  <a:pt x="4160520" y="566801"/>
                </a:lnTo>
                <a:lnTo>
                  <a:pt x="3835146" y="497586"/>
                </a:lnTo>
                <a:lnTo>
                  <a:pt x="2850896" y="263398"/>
                </a:lnTo>
                <a:lnTo>
                  <a:pt x="2583053" y="205359"/>
                </a:lnTo>
                <a:lnTo>
                  <a:pt x="2327910" y="156210"/>
                </a:lnTo>
                <a:lnTo>
                  <a:pt x="2204592" y="133857"/>
                </a:lnTo>
                <a:lnTo>
                  <a:pt x="2083435" y="113791"/>
                </a:lnTo>
                <a:lnTo>
                  <a:pt x="1966467" y="96012"/>
                </a:lnTo>
                <a:lnTo>
                  <a:pt x="1628394" y="51307"/>
                </a:lnTo>
                <a:lnTo>
                  <a:pt x="1417954" y="31241"/>
                </a:lnTo>
                <a:lnTo>
                  <a:pt x="1220215" y="15620"/>
                </a:lnTo>
                <a:lnTo>
                  <a:pt x="1030986" y="4444"/>
                </a:lnTo>
                <a:lnTo>
                  <a:pt x="852424" y="0"/>
                </a:lnTo>
                <a:close/>
              </a:path>
            </a:pathLst>
          </a:custGeom>
          <a:solidFill>
            <a:srgbClr val="C5E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828670" y="743204"/>
            <a:ext cx="5467985" cy="774700"/>
          </a:xfrm>
          <a:custGeom>
            <a:avLst/>
            <a:gdLst/>
            <a:ahLst/>
            <a:cxnLst/>
            <a:rect l="l" t="t" r="r" b="b"/>
            <a:pathLst>
              <a:path w="5467984" h="774700">
                <a:moveTo>
                  <a:pt x="0" y="78105"/>
                </a:moveTo>
                <a:lnTo>
                  <a:pt x="19177" y="73660"/>
                </a:lnTo>
                <a:lnTo>
                  <a:pt x="76581" y="62484"/>
                </a:lnTo>
                <a:lnTo>
                  <a:pt x="174371" y="46862"/>
                </a:lnTo>
                <a:lnTo>
                  <a:pt x="238125" y="37973"/>
                </a:lnTo>
                <a:lnTo>
                  <a:pt x="312547" y="28956"/>
                </a:lnTo>
                <a:lnTo>
                  <a:pt x="395478" y="22351"/>
                </a:lnTo>
                <a:lnTo>
                  <a:pt x="491108" y="15621"/>
                </a:lnTo>
                <a:lnTo>
                  <a:pt x="595376" y="8890"/>
                </a:lnTo>
                <a:lnTo>
                  <a:pt x="712216" y="4445"/>
                </a:lnTo>
                <a:lnTo>
                  <a:pt x="839851" y="2286"/>
                </a:lnTo>
                <a:lnTo>
                  <a:pt x="978027" y="0"/>
                </a:lnTo>
                <a:lnTo>
                  <a:pt x="1126870" y="2286"/>
                </a:lnTo>
                <a:lnTo>
                  <a:pt x="1286256" y="6731"/>
                </a:lnTo>
                <a:lnTo>
                  <a:pt x="1458468" y="15621"/>
                </a:lnTo>
                <a:lnTo>
                  <a:pt x="1641348" y="26797"/>
                </a:lnTo>
                <a:lnTo>
                  <a:pt x="1834769" y="44576"/>
                </a:lnTo>
                <a:lnTo>
                  <a:pt x="2041017" y="64643"/>
                </a:lnTo>
                <a:lnTo>
                  <a:pt x="2259965" y="89281"/>
                </a:lnTo>
                <a:lnTo>
                  <a:pt x="2489581" y="118237"/>
                </a:lnTo>
                <a:lnTo>
                  <a:pt x="2731897" y="153924"/>
                </a:lnTo>
                <a:lnTo>
                  <a:pt x="2984881" y="194183"/>
                </a:lnTo>
                <a:lnTo>
                  <a:pt x="3250692" y="240919"/>
                </a:lnTo>
                <a:lnTo>
                  <a:pt x="3529203" y="296799"/>
                </a:lnTo>
                <a:lnTo>
                  <a:pt x="3820413" y="356997"/>
                </a:lnTo>
                <a:lnTo>
                  <a:pt x="4124452" y="423925"/>
                </a:lnTo>
                <a:lnTo>
                  <a:pt x="4441189" y="499872"/>
                </a:lnTo>
                <a:lnTo>
                  <a:pt x="4770755" y="582422"/>
                </a:lnTo>
                <a:lnTo>
                  <a:pt x="5113020" y="673862"/>
                </a:lnTo>
                <a:lnTo>
                  <a:pt x="5467984" y="77431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609463" y="729869"/>
            <a:ext cx="3308350" cy="651510"/>
          </a:xfrm>
          <a:custGeom>
            <a:avLst/>
            <a:gdLst/>
            <a:ahLst/>
            <a:cxnLst/>
            <a:rect l="l" t="t" r="r" b="b"/>
            <a:pathLst>
              <a:path w="3308350" h="651510">
                <a:moveTo>
                  <a:pt x="0" y="651509"/>
                </a:moveTo>
                <a:lnTo>
                  <a:pt x="95631" y="624713"/>
                </a:lnTo>
                <a:lnTo>
                  <a:pt x="357250" y="555497"/>
                </a:lnTo>
                <a:lnTo>
                  <a:pt x="537845" y="508634"/>
                </a:lnTo>
                <a:lnTo>
                  <a:pt x="746251" y="457326"/>
                </a:lnTo>
                <a:lnTo>
                  <a:pt x="978027" y="401573"/>
                </a:lnTo>
                <a:lnTo>
                  <a:pt x="1226692" y="341375"/>
                </a:lnTo>
                <a:lnTo>
                  <a:pt x="1490344" y="283336"/>
                </a:lnTo>
                <a:lnTo>
                  <a:pt x="1760346" y="225297"/>
                </a:lnTo>
                <a:lnTo>
                  <a:pt x="2036698" y="171703"/>
                </a:lnTo>
                <a:lnTo>
                  <a:pt x="2310891" y="120395"/>
                </a:lnTo>
                <a:lnTo>
                  <a:pt x="2447036" y="98170"/>
                </a:lnTo>
                <a:lnTo>
                  <a:pt x="2578862" y="75818"/>
                </a:lnTo>
                <a:lnTo>
                  <a:pt x="2710688" y="57911"/>
                </a:lnTo>
                <a:lnTo>
                  <a:pt x="2838195" y="40131"/>
                </a:lnTo>
                <a:lnTo>
                  <a:pt x="2963671" y="26669"/>
                </a:lnTo>
                <a:lnTo>
                  <a:pt x="3082670" y="15620"/>
                </a:lnTo>
                <a:lnTo>
                  <a:pt x="3197479" y="6603"/>
                </a:lnTo>
                <a:lnTo>
                  <a:pt x="3307968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11670" y="714248"/>
            <a:ext cx="8723630" cy="1330325"/>
          </a:xfrm>
          <a:custGeom>
            <a:avLst/>
            <a:gdLst/>
            <a:ahLst/>
            <a:cxnLst/>
            <a:rect l="l" t="t" r="r" b="b"/>
            <a:pathLst>
              <a:path w="8723630" h="1330325">
                <a:moveTo>
                  <a:pt x="1556042" y="0"/>
                </a:moveTo>
                <a:lnTo>
                  <a:pt x="1402753" y="0"/>
                </a:lnTo>
                <a:lnTo>
                  <a:pt x="1258100" y="4444"/>
                </a:lnTo>
                <a:lnTo>
                  <a:pt x="1121829" y="11049"/>
                </a:lnTo>
                <a:lnTo>
                  <a:pt x="874890" y="33400"/>
                </a:lnTo>
                <a:lnTo>
                  <a:pt x="762063" y="49022"/>
                </a:lnTo>
                <a:lnTo>
                  <a:pt x="659891" y="64642"/>
                </a:lnTo>
                <a:lnTo>
                  <a:pt x="564095" y="82550"/>
                </a:lnTo>
                <a:lnTo>
                  <a:pt x="478955" y="102615"/>
                </a:lnTo>
                <a:lnTo>
                  <a:pt x="398056" y="120396"/>
                </a:lnTo>
                <a:lnTo>
                  <a:pt x="327812" y="140462"/>
                </a:lnTo>
                <a:lnTo>
                  <a:pt x="206476" y="178435"/>
                </a:lnTo>
                <a:lnTo>
                  <a:pt x="157518" y="196341"/>
                </a:lnTo>
                <a:lnTo>
                  <a:pt x="51079" y="240918"/>
                </a:lnTo>
                <a:lnTo>
                  <a:pt x="0" y="267715"/>
                </a:lnTo>
                <a:lnTo>
                  <a:pt x="0" y="1329816"/>
                </a:lnTo>
                <a:lnTo>
                  <a:pt x="8719096" y="1329816"/>
                </a:lnTo>
                <a:lnTo>
                  <a:pt x="8723414" y="1323086"/>
                </a:lnTo>
                <a:lnTo>
                  <a:pt x="8723414" y="850138"/>
                </a:lnTo>
                <a:lnTo>
                  <a:pt x="7182142" y="850138"/>
                </a:lnTo>
                <a:lnTo>
                  <a:pt x="7043839" y="847851"/>
                </a:lnTo>
                <a:lnTo>
                  <a:pt x="6899059" y="843406"/>
                </a:lnTo>
                <a:lnTo>
                  <a:pt x="6750088" y="836676"/>
                </a:lnTo>
                <a:lnTo>
                  <a:pt x="6594640" y="825500"/>
                </a:lnTo>
                <a:lnTo>
                  <a:pt x="6260503" y="792099"/>
                </a:lnTo>
                <a:lnTo>
                  <a:pt x="5900712" y="745236"/>
                </a:lnTo>
                <a:lnTo>
                  <a:pt x="5709196" y="716152"/>
                </a:lnTo>
                <a:lnTo>
                  <a:pt x="5509044" y="682751"/>
                </a:lnTo>
                <a:lnTo>
                  <a:pt x="5302542" y="644778"/>
                </a:lnTo>
                <a:lnTo>
                  <a:pt x="4861979" y="557784"/>
                </a:lnTo>
                <a:lnTo>
                  <a:pt x="4387253" y="452881"/>
                </a:lnTo>
                <a:lnTo>
                  <a:pt x="4136047" y="394842"/>
                </a:lnTo>
                <a:lnTo>
                  <a:pt x="3614458" y="267715"/>
                </a:lnTo>
                <a:lnTo>
                  <a:pt x="3122841" y="165100"/>
                </a:lnTo>
                <a:lnTo>
                  <a:pt x="2892844" y="124840"/>
                </a:lnTo>
                <a:lnTo>
                  <a:pt x="2673642" y="91439"/>
                </a:lnTo>
                <a:lnTo>
                  <a:pt x="2462949" y="62356"/>
                </a:lnTo>
                <a:lnTo>
                  <a:pt x="2262797" y="40131"/>
                </a:lnTo>
                <a:lnTo>
                  <a:pt x="2073313" y="22225"/>
                </a:lnTo>
                <a:lnTo>
                  <a:pt x="1719999" y="2159"/>
                </a:lnTo>
                <a:lnTo>
                  <a:pt x="1556042" y="0"/>
                </a:lnTo>
                <a:close/>
              </a:path>
              <a:path w="8723630" h="1330325">
                <a:moveTo>
                  <a:pt x="8723414" y="568960"/>
                </a:moveTo>
                <a:lnTo>
                  <a:pt x="8638197" y="604647"/>
                </a:lnTo>
                <a:lnTo>
                  <a:pt x="8557298" y="635888"/>
                </a:lnTo>
                <a:lnTo>
                  <a:pt x="8472208" y="664844"/>
                </a:lnTo>
                <a:lnTo>
                  <a:pt x="8295551" y="718438"/>
                </a:lnTo>
                <a:lnTo>
                  <a:pt x="8201825" y="742950"/>
                </a:lnTo>
                <a:lnTo>
                  <a:pt x="8005991" y="783081"/>
                </a:lnTo>
                <a:lnTo>
                  <a:pt x="7901724" y="800988"/>
                </a:lnTo>
                <a:lnTo>
                  <a:pt x="7680363" y="827786"/>
                </a:lnTo>
                <a:lnTo>
                  <a:pt x="7441857" y="845565"/>
                </a:lnTo>
                <a:lnTo>
                  <a:pt x="7314222" y="850138"/>
                </a:lnTo>
                <a:lnTo>
                  <a:pt x="8723414" y="850138"/>
                </a:lnTo>
                <a:lnTo>
                  <a:pt x="8723414" y="568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7828" y="1362403"/>
            <a:ext cx="7108342" cy="50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426" y="2455951"/>
            <a:ext cx="8115147" cy="3610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C1D6-7A52-4BD0-BA64-B347207DAA57}" type="datetime1">
              <a:rPr lang="en-US" smtClean="0"/>
              <a:t>6/18/2016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8695944" cy="6035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54978" y="5499227"/>
            <a:ext cx="2880360" cy="715010"/>
          </a:xfrm>
          <a:custGeom>
            <a:avLst/>
            <a:gdLst/>
            <a:ahLst/>
            <a:cxnLst/>
            <a:rect l="l" t="t" r="r" b="b"/>
            <a:pathLst>
              <a:path w="2880359" h="715010">
                <a:moveTo>
                  <a:pt x="2880105" y="0"/>
                </a:moveTo>
                <a:lnTo>
                  <a:pt x="2873629" y="0"/>
                </a:lnTo>
                <a:lnTo>
                  <a:pt x="2752344" y="20066"/>
                </a:lnTo>
                <a:lnTo>
                  <a:pt x="2628900" y="42418"/>
                </a:lnTo>
                <a:lnTo>
                  <a:pt x="2373376" y="91554"/>
                </a:lnTo>
                <a:lnTo>
                  <a:pt x="2105279" y="149644"/>
                </a:lnTo>
                <a:lnTo>
                  <a:pt x="1824227" y="216674"/>
                </a:lnTo>
                <a:lnTo>
                  <a:pt x="1566672" y="281470"/>
                </a:lnTo>
                <a:lnTo>
                  <a:pt x="842899" y="444563"/>
                </a:lnTo>
                <a:lnTo>
                  <a:pt x="621538" y="489242"/>
                </a:lnTo>
                <a:lnTo>
                  <a:pt x="200025" y="567448"/>
                </a:lnTo>
                <a:lnTo>
                  <a:pt x="0" y="600951"/>
                </a:lnTo>
                <a:lnTo>
                  <a:pt x="138303" y="621068"/>
                </a:lnTo>
                <a:lnTo>
                  <a:pt x="270256" y="638937"/>
                </a:lnTo>
                <a:lnTo>
                  <a:pt x="398018" y="654583"/>
                </a:lnTo>
                <a:lnTo>
                  <a:pt x="644905" y="681393"/>
                </a:lnTo>
                <a:lnTo>
                  <a:pt x="874776" y="699262"/>
                </a:lnTo>
                <a:lnTo>
                  <a:pt x="985520" y="705967"/>
                </a:lnTo>
                <a:lnTo>
                  <a:pt x="1094104" y="710438"/>
                </a:lnTo>
                <a:lnTo>
                  <a:pt x="1298448" y="714895"/>
                </a:lnTo>
                <a:lnTo>
                  <a:pt x="1396365" y="714895"/>
                </a:lnTo>
                <a:lnTo>
                  <a:pt x="1585849" y="710438"/>
                </a:lnTo>
                <a:lnTo>
                  <a:pt x="1675256" y="705967"/>
                </a:lnTo>
                <a:lnTo>
                  <a:pt x="1845564" y="692556"/>
                </a:lnTo>
                <a:lnTo>
                  <a:pt x="1928495" y="683628"/>
                </a:lnTo>
                <a:lnTo>
                  <a:pt x="2086102" y="661276"/>
                </a:lnTo>
                <a:lnTo>
                  <a:pt x="2235073" y="634466"/>
                </a:lnTo>
                <a:lnTo>
                  <a:pt x="2375535" y="603186"/>
                </a:lnTo>
                <a:lnTo>
                  <a:pt x="2509647" y="567448"/>
                </a:lnTo>
                <a:lnTo>
                  <a:pt x="2637409" y="527227"/>
                </a:lnTo>
                <a:lnTo>
                  <a:pt x="2758694" y="482549"/>
                </a:lnTo>
                <a:lnTo>
                  <a:pt x="2875788" y="435622"/>
                </a:lnTo>
                <a:lnTo>
                  <a:pt x="2880105" y="433387"/>
                </a:lnTo>
                <a:lnTo>
                  <a:pt x="2880105" y="0"/>
                </a:lnTo>
                <a:close/>
              </a:path>
            </a:pathLst>
          </a:custGeom>
          <a:solidFill>
            <a:srgbClr val="C5E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22423" y="5370703"/>
            <a:ext cx="5551805" cy="851535"/>
          </a:xfrm>
          <a:custGeom>
            <a:avLst/>
            <a:gdLst/>
            <a:ahLst/>
            <a:cxnLst/>
            <a:rect l="l" t="t" r="r" b="b"/>
            <a:pathLst>
              <a:path w="5551805" h="851535">
                <a:moveTo>
                  <a:pt x="853566" y="0"/>
                </a:moveTo>
                <a:lnTo>
                  <a:pt x="685418" y="0"/>
                </a:lnTo>
                <a:lnTo>
                  <a:pt x="527938" y="4445"/>
                </a:lnTo>
                <a:lnTo>
                  <a:pt x="381000" y="11176"/>
                </a:lnTo>
                <a:lnTo>
                  <a:pt x="244728" y="22352"/>
                </a:lnTo>
                <a:lnTo>
                  <a:pt x="117093" y="35814"/>
                </a:lnTo>
                <a:lnTo>
                  <a:pt x="0" y="53594"/>
                </a:lnTo>
                <a:lnTo>
                  <a:pt x="334137" y="96139"/>
                </a:lnTo>
                <a:lnTo>
                  <a:pt x="693927" y="156464"/>
                </a:lnTo>
                <a:lnTo>
                  <a:pt x="1079246" y="234607"/>
                </a:lnTo>
                <a:lnTo>
                  <a:pt x="1283589" y="279285"/>
                </a:lnTo>
                <a:lnTo>
                  <a:pt x="1868931" y="422275"/>
                </a:lnTo>
                <a:lnTo>
                  <a:pt x="2562987" y="576440"/>
                </a:lnTo>
                <a:lnTo>
                  <a:pt x="2726816" y="607720"/>
                </a:lnTo>
                <a:lnTo>
                  <a:pt x="2882265" y="639000"/>
                </a:lnTo>
                <a:lnTo>
                  <a:pt x="3035554" y="668045"/>
                </a:lnTo>
                <a:lnTo>
                  <a:pt x="3329304" y="717194"/>
                </a:lnTo>
                <a:lnTo>
                  <a:pt x="3469766" y="739533"/>
                </a:lnTo>
                <a:lnTo>
                  <a:pt x="3737991" y="775284"/>
                </a:lnTo>
                <a:lnTo>
                  <a:pt x="3991229" y="806564"/>
                </a:lnTo>
                <a:lnTo>
                  <a:pt x="4112641" y="817727"/>
                </a:lnTo>
                <a:lnTo>
                  <a:pt x="4342510" y="835609"/>
                </a:lnTo>
                <a:lnTo>
                  <a:pt x="4453255" y="842302"/>
                </a:lnTo>
                <a:lnTo>
                  <a:pt x="4666107" y="851242"/>
                </a:lnTo>
                <a:lnTo>
                  <a:pt x="4864100" y="851242"/>
                </a:lnTo>
                <a:lnTo>
                  <a:pt x="5051425" y="846772"/>
                </a:lnTo>
                <a:lnTo>
                  <a:pt x="5140833" y="842302"/>
                </a:lnTo>
                <a:lnTo>
                  <a:pt x="5228082" y="835609"/>
                </a:lnTo>
                <a:lnTo>
                  <a:pt x="5474970" y="808799"/>
                </a:lnTo>
                <a:lnTo>
                  <a:pt x="5551551" y="797623"/>
                </a:lnTo>
                <a:lnTo>
                  <a:pt x="5304662" y="766343"/>
                </a:lnTo>
                <a:lnTo>
                  <a:pt x="5042916" y="728357"/>
                </a:lnTo>
                <a:lnTo>
                  <a:pt x="4474463" y="630059"/>
                </a:lnTo>
                <a:lnTo>
                  <a:pt x="3840099" y="498246"/>
                </a:lnTo>
                <a:lnTo>
                  <a:pt x="2854579" y="263652"/>
                </a:lnTo>
                <a:lnTo>
                  <a:pt x="2586354" y="205613"/>
                </a:lnTo>
                <a:lnTo>
                  <a:pt x="2330957" y="156464"/>
                </a:lnTo>
                <a:lnTo>
                  <a:pt x="2207387" y="134112"/>
                </a:lnTo>
                <a:lnTo>
                  <a:pt x="2086102" y="113919"/>
                </a:lnTo>
                <a:lnTo>
                  <a:pt x="1969007" y="96139"/>
                </a:lnTo>
                <a:lnTo>
                  <a:pt x="1630552" y="51435"/>
                </a:lnTo>
                <a:lnTo>
                  <a:pt x="1419860" y="31242"/>
                </a:lnTo>
                <a:lnTo>
                  <a:pt x="1221866" y="15621"/>
                </a:lnTo>
                <a:lnTo>
                  <a:pt x="1032382" y="4445"/>
                </a:lnTo>
                <a:lnTo>
                  <a:pt x="853566" y="0"/>
                </a:lnTo>
                <a:close/>
              </a:path>
            </a:pathLst>
          </a:custGeom>
          <a:solidFill>
            <a:srgbClr val="C5E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32100" y="5383021"/>
            <a:ext cx="5474970" cy="775335"/>
          </a:xfrm>
          <a:custGeom>
            <a:avLst/>
            <a:gdLst/>
            <a:ahLst/>
            <a:cxnLst/>
            <a:rect l="l" t="t" r="r" b="b"/>
            <a:pathLst>
              <a:path w="5474970" h="775335">
                <a:moveTo>
                  <a:pt x="0" y="78231"/>
                </a:moveTo>
                <a:lnTo>
                  <a:pt x="19176" y="73659"/>
                </a:lnTo>
                <a:lnTo>
                  <a:pt x="76581" y="62483"/>
                </a:lnTo>
                <a:lnTo>
                  <a:pt x="174498" y="46862"/>
                </a:lnTo>
                <a:lnTo>
                  <a:pt x="238379" y="37972"/>
                </a:lnTo>
                <a:lnTo>
                  <a:pt x="312927" y="29082"/>
                </a:lnTo>
                <a:lnTo>
                  <a:pt x="395858" y="22351"/>
                </a:lnTo>
                <a:lnTo>
                  <a:pt x="491744" y="15620"/>
                </a:lnTo>
                <a:lnTo>
                  <a:pt x="596011" y="8889"/>
                </a:lnTo>
                <a:lnTo>
                  <a:pt x="713104" y="4444"/>
                </a:lnTo>
                <a:lnTo>
                  <a:pt x="840866" y="2158"/>
                </a:lnTo>
                <a:lnTo>
                  <a:pt x="979170" y="0"/>
                </a:lnTo>
                <a:lnTo>
                  <a:pt x="1128140" y="2158"/>
                </a:lnTo>
                <a:lnTo>
                  <a:pt x="1287779" y="6730"/>
                </a:lnTo>
                <a:lnTo>
                  <a:pt x="1460246" y="15620"/>
                </a:lnTo>
                <a:lnTo>
                  <a:pt x="1643379" y="26796"/>
                </a:lnTo>
                <a:lnTo>
                  <a:pt x="1837054" y="44703"/>
                </a:lnTo>
                <a:lnTo>
                  <a:pt x="2043557" y="64769"/>
                </a:lnTo>
                <a:lnTo>
                  <a:pt x="2262759" y="89407"/>
                </a:lnTo>
                <a:lnTo>
                  <a:pt x="2492629" y="118363"/>
                </a:lnTo>
                <a:lnTo>
                  <a:pt x="2735326" y="154177"/>
                </a:lnTo>
                <a:lnTo>
                  <a:pt x="2988691" y="194309"/>
                </a:lnTo>
                <a:lnTo>
                  <a:pt x="3254755" y="241274"/>
                </a:lnTo>
                <a:lnTo>
                  <a:pt x="3533648" y="297129"/>
                </a:lnTo>
                <a:lnTo>
                  <a:pt x="3825240" y="357454"/>
                </a:lnTo>
                <a:lnTo>
                  <a:pt x="4129658" y="424484"/>
                </a:lnTo>
                <a:lnTo>
                  <a:pt x="4446778" y="500443"/>
                </a:lnTo>
                <a:lnTo>
                  <a:pt x="4776724" y="583107"/>
                </a:lnTo>
                <a:lnTo>
                  <a:pt x="5119497" y="674712"/>
                </a:lnTo>
                <a:lnTo>
                  <a:pt x="5474970" y="77524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16447" y="5369559"/>
            <a:ext cx="3312160" cy="652780"/>
          </a:xfrm>
          <a:custGeom>
            <a:avLst/>
            <a:gdLst/>
            <a:ahLst/>
            <a:cxnLst/>
            <a:rect l="l" t="t" r="r" b="b"/>
            <a:pathLst>
              <a:path w="3312159" h="652779">
                <a:moveTo>
                  <a:pt x="0" y="652424"/>
                </a:moveTo>
                <a:lnTo>
                  <a:pt x="95757" y="625614"/>
                </a:lnTo>
                <a:lnTo>
                  <a:pt x="357631" y="556361"/>
                </a:lnTo>
                <a:lnTo>
                  <a:pt x="538479" y="509435"/>
                </a:lnTo>
                <a:lnTo>
                  <a:pt x="747140" y="458050"/>
                </a:lnTo>
                <a:lnTo>
                  <a:pt x="979170" y="402196"/>
                </a:lnTo>
                <a:lnTo>
                  <a:pt x="1228217" y="341871"/>
                </a:lnTo>
                <a:lnTo>
                  <a:pt x="1492123" y="283781"/>
                </a:lnTo>
                <a:lnTo>
                  <a:pt x="1762505" y="225691"/>
                </a:lnTo>
                <a:lnTo>
                  <a:pt x="2039238" y="172084"/>
                </a:lnTo>
                <a:lnTo>
                  <a:pt x="2313812" y="120649"/>
                </a:lnTo>
                <a:lnTo>
                  <a:pt x="2450083" y="98297"/>
                </a:lnTo>
                <a:lnTo>
                  <a:pt x="2582036" y="75945"/>
                </a:lnTo>
                <a:lnTo>
                  <a:pt x="2713990" y="58165"/>
                </a:lnTo>
                <a:lnTo>
                  <a:pt x="2841752" y="40258"/>
                </a:lnTo>
                <a:lnTo>
                  <a:pt x="2967354" y="26796"/>
                </a:lnTo>
                <a:lnTo>
                  <a:pt x="3086607" y="15620"/>
                </a:lnTo>
                <a:lnTo>
                  <a:pt x="3201543" y="6730"/>
                </a:lnTo>
                <a:lnTo>
                  <a:pt x="331215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1670" y="5353939"/>
            <a:ext cx="8723630" cy="1331595"/>
          </a:xfrm>
          <a:custGeom>
            <a:avLst/>
            <a:gdLst/>
            <a:ahLst/>
            <a:cxnLst/>
            <a:rect l="l" t="t" r="r" b="b"/>
            <a:pathLst>
              <a:path w="8723630" h="1331595">
                <a:moveTo>
                  <a:pt x="1556042" y="0"/>
                </a:moveTo>
                <a:lnTo>
                  <a:pt x="1402753" y="0"/>
                </a:lnTo>
                <a:lnTo>
                  <a:pt x="1258100" y="4445"/>
                </a:lnTo>
                <a:lnTo>
                  <a:pt x="1121829" y="11176"/>
                </a:lnTo>
                <a:lnTo>
                  <a:pt x="874890" y="33528"/>
                </a:lnTo>
                <a:lnTo>
                  <a:pt x="762063" y="49149"/>
                </a:lnTo>
                <a:lnTo>
                  <a:pt x="659891" y="64770"/>
                </a:lnTo>
                <a:lnTo>
                  <a:pt x="564095" y="82677"/>
                </a:lnTo>
                <a:lnTo>
                  <a:pt x="478955" y="102743"/>
                </a:lnTo>
                <a:lnTo>
                  <a:pt x="398056" y="120650"/>
                </a:lnTo>
                <a:lnTo>
                  <a:pt x="327812" y="140716"/>
                </a:lnTo>
                <a:lnTo>
                  <a:pt x="206476" y="178816"/>
                </a:lnTo>
                <a:lnTo>
                  <a:pt x="157518" y="196596"/>
                </a:lnTo>
                <a:lnTo>
                  <a:pt x="51079" y="241312"/>
                </a:lnTo>
                <a:lnTo>
                  <a:pt x="0" y="268122"/>
                </a:lnTo>
                <a:lnTo>
                  <a:pt x="0" y="1331607"/>
                </a:lnTo>
                <a:lnTo>
                  <a:pt x="8719096" y="1331607"/>
                </a:lnTo>
                <a:lnTo>
                  <a:pt x="8723414" y="1324902"/>
                </a:lnTo>
                <a:lnTo>
                  <a:pt x="8723414" y="851255"/>
                </a:lnTo>
                <a:lnTo>
                  <a:pt x="7182142" y="851255"/>
                </a:lnTo>
                <a:lnTo>
                  <a:pt x="7043839" y="849020"/>
                </a:lnTo>
                <a:lnTo>
                  <a:pt x="6899059" y="844550"/>
                </a:lnTo>
                <a:lnTo>
                  <a:pt x="6750088" y="837844"/>
                </a:lnTo>
                <a:lnTo>
                  <a:pt x="6594640" y="826681"/>
                </a:lnTo>
                <a:lnTo>
                  <a:pt x="6260503" y="793165"/>
                </a:lnTo>
                <a:lnTo>
                  <a:pt x="5900712" y="746239"/>
                </a:lnTo>
                <a:lnTo>
                  <a:pt x="5709196" y="717194"/>
                </a:lnTo>
                <a:lnTo>
                  <a:pt x="5509044" y="683691"/>
                </a:lnTo>
                <a:lnTo>
                  <a:pt x="5302542" y="645706"/>
                </a:lnTo>
                <a:lnTo>
                  <a:pt x="4861979" y="558571"/>
                </a:lnTo>
                <a:lnTo>
                  <a:pt x="4387253" y="453567"/>
                </a:lnTo>
                <a:lnTo>
                  <a:pt x="4136047" y="395478"/>
                </a:lnTo>
                <a:lnTo>
                  <a:pt x="3614458" y="268122"/>
                </a:lnTo>
                <a:lnTo>
                  <a:pt x="3122841" y="165354"/>
                </a:lnTo>
                <a:lnTo>
                  <a:pt x="2892844" y="125095"/>
                </a:lnTo>
                <a:lnTo>
                  <a:pt x="2673642" y="91567"/>
                </a:lnTo>
                <a:lnTo>
                  <a:pt x="2462949" y="62611"/>
                </a:lnTo>
                <a:lnTo>
                  <a:pt x="2262797" y="40259"/>
                </a:lnTo>
                <a:lnTo>
                  <a:pt x="2073313" y="22352"/>
                </a:lnTo>
                <a:lnTo>
                  <a:pt x="1719999" y="2286"/>
                </a:lnTo>
                <a:lnTo>
                  <a:pt x="1556042" y="0"/>
                </a:lnTo>
                <a:close/>
              </a:path>
              <a:path w="8723630" h="1331595">
                <a:moveTo>
                  <a:pt x="8723414" y="569747"/>
                </a:moveTo>
                <a:lnTo>
                  <a:pt x="8638197" y="605485"/>
                </a:lnTo>
                <a:lnTo>
                  <a:pt x="8557298" y="636765"/>
                </a:lnTo>
                <a:lnTo>
                  <a:pt x="8472208" y="665810"/>
                </a:lnTo>
                <a:lnTo>
                  <a:pt x="8295551" y="719429"/>
                </a:lnTo>
                <a:lnTo>
                  <a:pt x="8201825" y="744016"/>
                </a:lnTo>
                <a:lnTo>
                  <a:pt x="8005991" y="784225"/>
                </a:lnTo>
                <a:lnTo>
                  <a:pt x="7901724" y="802093"/>
                </a:lnTo>
                <a:lnTo>
                  <a:pt x="7680363" y="828916"/>
                </a:lnTo>
                <a:lnTo>
                  <a:pt x="7441857" y="846785"/>
                </a:lnTo>
                <a:lnTo>
                  <a:pt x="7314222" y="851255"/>
                </a:lnTo>
                <a:lnTo>
                  <a:pt x="8723414" y="851255"/>
                </a:lnTo>
                <a:lnTo>
                  <a:pt x="8723414" y="5697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12188" y="2111479"/>
            <a:ext cx="611886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lang="en-US" sz="4400" dirty="0" smtClean="0">
                <a:latin typeface="Candara"/>
                <a:cs typeface="Candara"/>
              </a:rPr>
              <a:t>Introduction to the </a:t>
            </a:r>
            <a:endParaRPr sz="4400" dirty="0">
              <a:latin typeface="Candara"/>
              <a:cs typeface="Candar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1813" y="3246120"/>
            <a:ext cx="6449187" cy="209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0000"/>
              </a:lnSpc>
            </a:pPr>
            <a:r>
              <a:rPr sz="2800" b="1" spc="15" dirty="0" smtClean="0">
                <a:solidFill>
                  <a:srgbClr val="FFFF00"/>
                </a:solidFill>
                <a:latin typeface="Candara"/>
                <a:cs typeface="Candara"/>
              </a:rPr>
              <a:t> </a:t>
            </a:r>
            <a:r>
              <a:rPr sz="4800" b="1" spc="-15" dirty="0">
                <a:solidFill>
                  <a:srgbClr val="FFFF00"/>
                </a:solidFill>
                <a:latin typeface="Candara"/>
                <a:cs typeface="Candara"/>
              </a:rPr>
              <a:t>Procurement</a:t>
            </a:r>
            <a:r>
              <a:rPr sz="4800" b="1" spc="-20" dirty="0">
                <a:solidFill>
                  <a:srgbClr val="FFFF00"/>
                </a:solidFill>
                <a:latin typeface="Candara"/>
                <a:cs typeface="Candara"/>
              </a:rPr>
              <a:t> </a:t>
            </a:r>
            <a:r>
              <a:rPr sz="4800" b="1" spc="-15" dirty="0">
                <a:solidFill>
                  <a:srgbClr val="FFFF00"/>
                </a:solidFill>
                <a:latin typeface="Candara"/>
                <a:cs typeface="Candara"/>
              </a:rPr>
              <a:t>Review</a:t>
            </a:r>
            <a:r>
              <a:rPr sz="4800" b="1" spc="20" dirty="0">
                <a:solidFill>
                  <a:srgbClr val="FFFF00"/>
                </a:solidFill>
                <a:latin typeface="Candara"/>
                <a:cs typeface="Candara"/>
              </a:rPr>
              <a:t> </a:t>
            </a:r>
            <a:r>
              <a:rPr sz="4800" b="1" spc="-180" dirty="0">
                <a:solidFill>
                  <a:srgbClr val="FFFF00"/>
                </a:solidFill>
                <a:latin typeface="Candara"/>
                <a:cs typeface="Candara"/>
              </a:rPr>
              <a:t>T</a:t>
            </a:r>
            <a:r>
              <a:rPr sz="4800" b="1" spc="-15" dirty="0">
                <a:solidFill>
                  <a:srgbClr val="FFFF00"/>
                </a:solidFill>
                <a:latin typeface="Candara"/>
                <a:cs typeface="Candara"/>
              </a:rPr>
              <a:t>ool </a:t>
            </a:r>
            <a:endParaRPr sz="4800" dirty="0">
              <a:latin typeface="Candara"/>
              <a:cs typeface="Candara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lang="en-US" sz="2800" b="1" spc="-25" dirty="0" smtClean="0">
                <a:solidFill>
                  <a:srgbClr val="036F6C"/>
                </a:solidFill>
                <a:latin typeface="Candara"/>
                <a:cs typeface="Candara"/>
              </a:rPr>
              <a:t>JUNE 2016</a:t>
            </a:r>
            <a:endParaRPr sz="2800" dirty="0">
              <a:latin typeface="Candara"/>
              <a:cs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676400"/>
            <a:ext cx="7772400" cy="4191507"/>
          </a:xfrm>
          <a:custGeom>
            <a:avLst/>
            <a:gdLst/>
            <a:ahLst/>
            <a:cxnLst/>
            <a:rect l="l" t="t" r="r" b="b"/>
            <a:pathLst>
              <a:path w="7772400" h="3232150">
                <a:moveTo>
                  <a:pt x="0" y="3231642"/>
                </a:moveTo>
                <a:lnTo>
                  <a:pt x="7772400" y="3231642"/>
                </a:lnTo>
                <a:lnTo>
                  <a:pt x="7772400" y="0"/>
                </a:lnTo>
                <a:lnTo>
                  <a:pt x="0" y="0"/>
                </a:lnTo>
                <a:lnTo>
                  <a:pt x="0" y="3231642"/>
                </a:lnTo>
                <a:close/>
              </a:path>
            </a:pathLst>
          </a:custGeom>
          <a:ln w="28575">
            <a:solidFill>
              <a:srgbClr val="073D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2000" y="1676400"/>
            <a:ext cx="7696200" cy="3570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07034" algn="just">
              <a:lnSpc>
                <a:spcPct val="100000"/>
              </a:lnSpc>
            </a:pPr>
            <a:r>
              <a:rPr sz="2800" b="1" spc="-15" dirty="0">
                <a:solidFill>
                  <a:srgbClr val="FF0000"/>
                </a:solidFill>
                <a:latin typeface="Candara"/>
                <a:cs typeface="Candara"/>
              </a:rPr>
              <a:t>Step</a:t>
            </a:r>
            <a:r>
              <a:rPr sz="2800" b="1" spc="-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2800" b="1" spc="-120" dirty="0">
                <a:solidFill>
                  <a:srgbClr val="FF0000"/>
                </a:solidFill>
                <a:latin typeface="Candara"/>
                <a:cs typeface="Candara"/>
              </a:rPr>
              <a:t>T</a:t>
            </a:r>
            <a:r>
              <a:rPr sz="2800" b="1" spc="-25" dirty="0">
                <a:solidFill>
                  <a:srgbClr val="FF0000"/>
                </a:solidFill>
                <a:latin typeface="Candara"/>
                <a:cs typeface="Candara"/>
              </a:rPr>
              <a:t>w</a:t>
            </a:r>
            <a:r>
              <a:rPr sz="2800" b="1" spc="-15" dirty="0">
                <a:solidFill>
                  <a:srgbClr val="FF0000"/>
                </a:solidFill>
                <a:latin typeface="Candara"/>
                <a:cs typeface="Candara"/>
              </a:rPr>
              <a:t>o</a:t>
            </a:r>
            <a:r>
              <a:rPr sz="2800" spc="-10" dirty="0" smtClean="0">
                <a:latin typeface="Candara"/>
                <a:cs typeface="Candara"/>
              </a:rPr>
              <a:t>:</a:t>
            </a:r>
            <a:r>
              <a:rPr sz="2800" spc="-5" dirty="0" smtClean="0">
                <a:latin typeface="Candara"/>
                <a:cs typeface="Candara"/>
              </a:rPr>
              <a:t> </a:t>
            </a:r>
            <a:r>
              <a:rPr lang="en-US" sz="2800" spc="-5" dirty="0" smtClean="0">
                <a:latin typeface="Candara"/>
                <a:cs typeface="Candara"/>
              </a:rPr>
              <a:t>   </a:t>
            </a:r>
            <a:r>
              <a:rPr lang="en-US" sz="2800" spc="-5" dirty="0" smtClean="0">
                <a:solidFill>
                  <a:schemeClr val="tx2"/>
                </a:solidFill>
                <a:latin typeface="Candara"/>
                <a:cs typeface="Candara"/>
              </a:rPr>
              <a:t>SA will o</a:t>
            </a:r>
            <a:r>
              <a:rPr sz="2800" spc="-15" dirty="0" smtClean="0">
                <a:solidFill>
                  <a:schemeClr val="tx2"/>
                </a:solidFill>
                <a:latin typeface="Candara"/>
                <a:cs typeface="Candara"/>
              </a:rPr>
              <a:t>btain</a:t>
            </a:r>
            <a:r>
              <a:rPr lang="en-US" sz="2800" spc="-15" dirty="0" smtClean="0">
                <a:solidFill>
                  <a:schemeClr val="tx2"/>
                </a:solidFill>
                <a:latin typeface="Candara"/>
                <a:cs typeface="Candara"/>
              </a:rPr>
              <a:t> and review</a:t>
            </a:r>
            <a:r>
              <a:rPr sz="28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Candara"/>
                <a:cs typeface="Candara"/>
              </a:rPr>
              <a:t>the SFA’s written procurement procedures, contract oversight and Code of conduct :  </a:t>
            </a:r>
          </a:p>
          <a:p>
            <a:pPr marL="12700" marR="407034" algn="just">
              <a:lnSpc>
                <a:spcPct val="100000"/>
              </a:lnSpc>
            </a:pPr>
            <a:r>
              <a:rPr lang="en-US" sz="28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endParaRPr sz="2800" dirty="0">
              <a:solidFill>
                <a:schemeClr val="tx2"/>
              </a:solidFill>
              <a:latin typeface="Candara"/>
              <a:cs typeface="Candara"/>
            </a:endParaRPr>
          </a:p>
          <a:p>
            <a:pPr marL="299085" marR="5080" indent="-28638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299720" algn="l"/>
                <a:tab pos="1143635" algn="l"/>
              </a:tabLst>
            </a:pPr>
            <a:r>
              <a:rPr lang="en-US" sz="2400" spc="-15" dirty="0">
                <a:solidFill>
                  <a:schemeClr val="tx2"/>
                </a:solidFill>
                <a:latin typeface="Candara"/>
                <a:cs typeface="Candara"/>
              </a:rPr>
              <a:t>P</a:t>
            </a:r>
            <a:r>
              <a:rPr sz="2400" b="1" spc="-15" dirty="0" smtClean="0">
                <a:solidFill>
                  <a:schemeClr val="tx2"/>
                </a:solidFill>
                <a:latin typeface="Candara"/>
                <a:cs typeface="Candara"/>
              </a:rPr>
              <a:t>rocurem</a:t>
            </a:r>
            <a:r>
              <a:rPr sz="2400" b="1" spc="-40" dirty="0" smtClean="0">
                <a:solidFill>
                  <a:schemeClr val="tx2"/>
                </a:solidFill>
                <a:latin typeface="Candara"/>
                <a:cs typeface="Candara"/>
              </a:rPr>
              <a:t>e</a:t>
            </a:r>
            <a:r>
              <a:rPr sz="2400" b="1" spc="-15" dirty="0" smtClean="0">
                <a:solidFill>
                  <a:schemeClr val="tx2"/>
                </a:solidFill>
                <a:latin typeface="Candara"/>
                <a:cs typeface="Candara"/>
              </a:rPr>
              <a:t>nt</a:t>
            </a:r>
            <a:r>
              <a:rPr sz="2400" b="1" spc="2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Candara"/>
                <a:cs typeface="Candara"/>
              </a:rPr>
              <a:t>regs</a:t>
            </a:r>
            <a:r>
              <a:rPr lang="en-US" sz="2400" b="1" dirty="0" smtClean="0">
                <a:solidFill>
                  <a:schemeClr val="tx2"/>
                </a:solidFill>
                <a:latin typeface="Candara"/>
                <a:cs typeface="Candara"/>
              </a:rPr>
              <a:t>-   </a:t>
            </a:r>
            <a:r>
              <a:rPr sz="2400" spc="-15" dirty="0" smtClean="0">
                <a:solidFill>
                  <a:schemeClr val="tx2"/>
                </a:solidFill>
                <a:latin typeface="Candara"/>
                <a:cs typeface="Candara"/>
              </a:rPr>
              <a:t>2</a:t>
            </a:r>
            <a:r>
              <a:rPr sz="2400" spc="15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sz="2400" spc="-5" dirty="0">
                <a:solidFill>
                  <a:schemeClr val="tx2"/>
                </a:solidFill>
                <a:latin typeface="Candara"/>
                <a:cs typeface="Candara"/>
              </a:rPr>
              <a:t>CF</a:t>
            </a:r>
            <a:r>
              <a:rPr sz="2400" dirty="0">
                <a:solidFill>
                  <a:schemeClr val="tx2"/>
                </a:solidFill>
                <a:latin typeface="Candara"/>
                <a:cs typeface="Candara"/>
              </a:rPr>
              <a:t>R 200.</a:t>
            </a:r>
            <a:r>
              <a:rPr sz="2400" spc="-10" dirty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sz="2400" spc="-15" dirty="0">
                <a:solidFill>
                  <a:schemeClr val="tx2"/>
                </a:solidFill>
                <a:latin typeface="Candara"/>
                <a:cs typeface="Candara"/>
              </a:rPr>
              <a:t>18(a</a:t>
            </a:r>
            <a:r>
              <a:rPr sz="2400" dirty="0">
                <a:solidFill>
                  <a:schemeClr val="tx2"/>
                </a:solidFill>
                <a:latin typeface="Candara"/>
                <a:cs typeface="Candara"/>
              </a:rPr>
              <a:t>)</a:t>
            </a:r>
            <a:r>
              <a:rPr sz="2400" spc="-15" dirty="0">
                <a:solidFill>
                  <a:schemeClr val="tx2"/>
                </a:solidFill>
                <a:latin typeface="Candara"/>
                <a:cs typeface="Candara"/>
              </a:rPr>
              <a:t> a</a:t>
            </a:r>
            <a:r>
              <a:rPr sz="2400" spc="-25" dirty="0">
                <a:solidFill>
                  <a:schemeClr val="tx2"/>
                </a:solidFill>
                <a:latin typeface="Candara"/>
                <a:cs typeface="Candara"/>
              </a:rPr>
              <a:t>n</a:t>
            </a:r>
            <a:r>
              <a:rPr sz="2400" dirty="0">
                <a:solidFill>
                  <a:schemeClr val="tx2"/>
                </a:solidFill>
                <a:latin typeface="Candara"/>
                <a:cs typeface="Candara"/>
              </a:rPr>
              <a:t>d </a:t>
            </a:r>
            <a:r>
              <a:rPr sz="2400" spc="-15" dirty="0">
                <a:solidFill>
                  <a:schemeClr val="tx2"/>
                </a:solidFill>
                <a:latin typeface="Candara"/>
                <a:cs typeface="Candara"/>
              </a:rPr>
              <a:t>7</a:t>
            </a:r>
            <a:r>
              <a:rPr sz="2400" spc="10" dirty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sz="2400" spc="-5" dirty="0" smtClean="0">
                <a:solidFill>
                  <a:schemeClr val="tx2"/>
                </a:solidFill>
                <a:latin typeface="Candara"/>
                <a:cs typeface="Candara"/>
              </a:rPr>
              <a:t>CF</a:t>
            </a:r>
            <a:r>
              <a:rPr sz="2400" dirty="0" smtClean="0">
                <a:solidFill>
                  <a:schemeClr val="tx2"/>
                </a:solidFill>
                <a:latin typeface="Candara"/>
                <a:cs typeface="Candara"/>
              </a:rPr>
              <a:t>R</a:t>
            </a:r>
            <a:r>
              <a:rPr sz="2400" spc="-15" dirty="0" smtClean="0">
                <a:solidFill>
                  <a:schemeClr val="tx2"/>
                </a:solidFill>
                <a:latin typeface="Candara"/>
                <a:cs typeface="Candara"/>
              </a:rPr>
              <a:t>210</a:t>
            </a:r>
            <a:r>
              <a:rPr sz="2400" spc="-20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  <a:r>
              <a:rPr sz="2400" spc="-10" dirty="0" smtClean="0">
                <a:solidFill>
                  <a:schemeClr val="tx2"/>
                </a:solidFill>
                <a:latin typeface="Candara"/>
                <a:cs typeface="Candara"/>
              </a:rPr>
              <a:t>21(c)</a:t>
            </a:r>
            <a:endParaRPr lang="en-US" sz="2400" spc="-10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pPr marL="299085" marR="5080" indent="-28638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299720" algn="l"/>
                <a:tab pos="1143635" algn="l"/>
              </a:tabLst>
            </a:pPr>
            <a:endParaRPr sz="2400" dirty="0">
              <a:solidFill>
                <a:schemeClr val="tx2"/>
              </a:solidFill>
              <a:latin typeface="Candara"/>
              <a:cs typeface="Candara"/>
            </a:endParaRPr>
          </a:p>
          <a:p>
            <a:pPr marL="299085" marR="110617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lang="en-US" sz="2400" spc="-15" dirty="0">
                <a:solidFill>
                  <a:schemeClr val="tx2"/>
                </a:solidFill>
                <a:latin typeface="Candara"/>
                <a:cs typeface="Candara"/>
              </a:rPr>
              <a:t>C</a:t>
            </a:r>
            <a:r>
              <a:rPr sz="2400" b="1" spc="-20" dirty="0" smtClean="0">
                <a:solidFill>
                  <a:schemeClr val="tx2"/>
                </a:solidFill>
                <a:latin typeface="Candara"/>
                <a:cs typeface="Candara"/>
              </a:rPr>
              <a:t>on</a:t>
            </a:r>
            <a:r>
              <a:rPr sz="2400" b="1" spc="-5" dirty="0" smtClean="0">
                <a:solidFill>
                  <a:schemeClr val="tx2"/>
                </a:solidFill>
                <a:latin typeface="Candara"/>
                <a:cs typeface="Candara"/>
              </a:rPr>
              <a:t>tracto</a:t>
            </a:r>
            <a:r>
              <a:rPr sz="2400" b="1" dirty="0" smtClean="0">
                <a:solidFill>
                  <a:schemeClr val="tx2"/>
                </a:solidFill>
                <a:latin typeface="Candara"/>
                <a:cs typeface="Candara"/>
              </a:rPr>
              <a:t>r</a:t>
            </a:r>
            <a:r>
              <a:rPr sz="2400" b="1" spc="1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sz="2400" b="1" dirty="0" smtClean="0">
                <a:solidFill>
                  <a:schemeClr val="tx2"/>
                </a:solidFill>
                <a:latin typeface="Candara"/>
                <a:cs typeface="Candara"/>
              </a:rPr>
              <a:t>oversight</a:t>
            </a:r>
            <a:r>
              <a:rPr lang="en-US" sz="2400" b="1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Candara"/>
                <a:cs typeface="Candara"/>
              </a:rPr>
              <a:t>regs</a:t>
            </a:r>
            <a:r>
              <a:rPr lang="en-US" sz="2400" b="1" spc="15" dirty="0" smtClean="0">
                <a:solidFill>
                  <a:schemeClr val="tx2"/>
                </a:solidFill>
                <a:latin typeface="Candara"/>
                <a:cs typeface="Candara"/>
              </a:rPr>
              <a:t>- </a:t>
            </a:r>
            <a:r>
              <a:rPr sz="2400" spc="-15" dirty="0" smtClean="0">
                <a:solidFill>
                  <a:schemeClr val="tx2"/>
                </a:solidFill>
                <a:latin typeface="Candara"/>
                <a:cs typeface="Candara"/>
              </a:rPr>
              <a:t>2</a:t>
            </a:r>
            <a:r>
              <a:rPr sz="2400" spc="5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sz="2400" spc="-5" dirty="0">
                <a:solidFill>
                  <a:schemeClr val="tx2"/>
                </a:solidFill>
                <a:latin typeface="Candara"/>
                <a:cs typeface="Candara"/>
              </a:rPr>
              <a:t>CFR </a:t>
            </a:r>
            <a:r>
              <a:rPr sz="2400" dirty="0">
                <a:solidFill>
                  <a:schemeClr val="tx2"/>
                </a:solidFill>
                <a:latin typeface="Candara"/>
                <a:cs typeface="Candara"/>
              </a:rPr>
              <a:t>200.</a:t>
            </a:r>
            <a:r>
              <a:rPr sz="2400" spc="-10" dirty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sz="2400" spc="-15" dirty="0">
                <a:solidFill>
                  <a:schemeClr val="tx2"/>
                </a:solidFill>
                <a:latin typeface="Candara"/>
                <a:cs typeface="Candara"/>
              </a:rPr>
              <a:t>18(b</a:t>
            </a:r>
            <a:r>
              <a:rPr sz="2400" dirty="0" smtClean="0">
                <a:solidFill>
                  <a:schemeClr val="tx2"/>
                </a:solidFill>
                <a:latin typeface="Candara"/>
                <a:cs typeface="Candara"/>
              </a:rPr>
              <a:t>)</a:t>
            </a:r>
            <a:endParaRPr lang="en-US" sz="2400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pPr marL="299085" marR="110617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endParaRPr sz="2400" dirty="0">
              <a:solidFill>
                <a:schemeClr val="tx2"/>
              </a:solidFill>
              <a:latin typeface="Candara"/>
              <a:cs typeface="Candara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lang="en-US" sz="2400" b="1" spc="-15" dirty="0" smtClean="0">
                <a:solidFill>
                  <a:schemeClr val="tx2"/>
                </a:solidFill>
                <a:latin typeface="Candara"/>
                <a:cs typeface="Candara"/>
              </a:rPr>
              <a:t>C</a:t>
            </a:r>
            <a:r>
              <a:rPr sz="2400" b="1" spc="-5" dirty="0" smtClean="0">
                <a:solidFill>
                  <a:schemeClr val="tx2"/>
                </a:solidFill>
                <a:latin typeface="Candara"/>
                <a:cs typeface="Candara"/>
              </a:rPr>
              <a:t>od</a:t>
            </a:r>
            <a:r>
              <a:rPr sz="2400" b="1" dirty="0" smtClean="0">
                <a:solidFill>
                  <a:schemeClr val="tx2"/>
                </a:solidFill>
                <a:latin typeface="Candara"/>
                <a:cs typeface="Candara"/>
              </a:rPr>
              <a:t>e </a:t>
            </a:r>
            <a:r>
              <a:rPr sz="2400" b="1" spc="-10" dirty="0">
                <a:solidFill>
                  <a:schemeClr val="tx2"/>
                </a:solidFill>
                <a:latin typeface="Candara"/>
                <a:cs typeface="Candara"/>
              </a:rPr>
              <a:t>of </a:t>
            </a:r>
            <a:r>
              <a:rPr sz="2400" b="1" spc="-20" dirty="0">
                <a:solidFill>
                  <a:schemeClr val="tx2"/>
                </a:solidFill>
                <a:latin typeface="Candara"/>
                <a:cs typeface="Candara"/>
              </a:rPr>
              <a:t>conduc</a:t>
            </a:r>
            <a:r>
              <a:rPr sz="2400" b="1" spc="-10" dirty="0">
                <a:solidFill>
                  <a:schemeClr val="tx2"/>
                </a:solidFill>
                <a:latin typeface="Candara"/>
                <a:cs typeface="Candara"/>
              </a:rPr>
              <a:t>t</a:t>
            </a:r>
            <a:r>
              <a:rPr sz="2400" b="1" spc="50" dirty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2400" b="1" spc="50" dirty="0" smtClean="0">
                <a:solidFill>
                  <a:schemeClr val="tx2"/>
                </a:solidFill>
                <a:latin typeface="Candara"/>
                <a:cs typeface="Candara"/>
              </a:rPr>
              <a:t>-</a:t>
            </a:r>
            <a:r>
              <a:rPr sz="2400" spc="-15" dirty="0" smtClean="0">
                <a:solidFill>
                  <a:schemeClr val="tx2"/>
                </a:solidFill>
                <a:latin typeface="Candara"/>
                <a:cs typeface="Candara"/>
              </a:rPr>
              <a:t>2</a:t>
            </a:r>
            <a:r>
              <a:rPr sz="2400" spc="5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sz="2400" spc="-5" dirty="0">
                <a:solidFill>
                  <a:schemeClr val="tx2"/>
                </a:solidFill>
                <a:latin typeface="Candara"/>
                <a:cs typeface="Candara"/>
              </a:rPr>
              <a:t>CF</a:t>
            </a:r>
            <a:r>
              <a:rPr sz="2400" dirty="0">
                <a:solidFill>
                  <a:schemeClr val="tx2"/>
                </a:solidFill>
                <a:latin typeface="Candara"/>
                <a:cs typeface="Candara"/>
              </a:rPr>
              <a:t>R 200.</a:t>
            </a:r>
            <a:r>
              <a:rPr sz="2400" spc="-10" dirty="0">
                <a:solidFill>
                  <a:schemeClr val="tx2"/>
                </a:solidFill>
                <a:latin typeface="Candara"/>
                <a:cs typeface="Candara"/>
              </a:rPr>
              <a:t>318(c</a:t>
            </a:r>
            <a:r>
              <a:rPr sz="2400" spc="-10" dirty="0" smtClean="0">
                <a:solidFill>
                  <a:schemeClr val="tx2"/>
                </a:solidFill>
                <a:latin typeface="Candara"/>
                <a:cs typeface="Candara"/>
              </a:rPr>
              <a:t>)</a:t>
            </a:r>
            <a:endParaRPr sz="2400" dirty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9877" y="990600"/>
            <a:ext cx="577672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1" dirty="0" smtClean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3600" b="1" dirty="0" smtClean="0">
                <a:solidFill>
                  <a:srgbClr val="073D86"/>
                </a:solidFill>
                <a:latin typeface="Candara"/>
                <a:cs typeface="Candara"/>
              </a:rPr>
              <a:t>State</a:t>
            </a:r>
            <a:r>
              <a:rPr sz="3600" b="1" spc="-20" dirty="0" smtClean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3600" b="1" dirty="0" smtClean="0">
                <a:solidFill>
                  <a:srgbClr val="073D86"/>
                </a:solidFill>
                <a:latin typeface="Candara"/>
                <a:cs typeface="Candara"/>
              </a:rPr>
              <a:t>Agency</a:t>
            </a:r>
            <a:r>
              <a:rPr lang="en-US" sz="3600" b="1" dirty="0" smtClean="0">
                <a:solidFill>
                  <a:srgbClr val="073D86"/>
                </a:solidFill>
                <a:latin typeface="Candara"/>
                <a:cs typeface="Candara"/>
              </a:rPr>
              <a:t>:</a:t>
            </a:r>
            <a:endParaRPr sz="3600" dirty="0">
              <a:latin typeface="Candara"/>
              <a:cs typeface="Candar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9405" y="1284477"/>
            <a:ext cx="1011555" cy="853440"/>
          </a:xfrm>
          <a:custGeom>
            <a:avLst/>
            <a:gdLst/>
            <a:ahLst/>
            <a:cxnLst/>
            <a:rect l="l" t="t" r="r" b="b"/>
            <a:pathLst>
              <a:path w="1011555" h="853439">
                <a:moveTo>
                  <a:pt x="886714" y="802894"/>
                </a:moveTo>
                <a:lnTo>
                  <a:pt x="879322" y="808101"/>
                </a:lnTo>
                <a:lnTo>
                  <a:pt x="876642" y="823722"/>
                </a:lnTo>
                <a:lnTo>
                  <a:pt x="881862" y="831088"/>
                </a:lnTo>
                <a:lnTo>
                  <a:pt x="1011567" y="853439"/>
                </a:lnTo>
                <a:lnTo>
                  <a:pt x="1008976" y="846201"/>
                </a:lnTo>
                <a:lnTo>
                  <a:pt x="980668" y="846201"/>
                </a:lnTo>
                <a:lnTo>
                  <a:pt x="940202" y="812185"/>
                </a:lnTo>
                <a:lnTo>
                  <a:pt x="886714" y="802894"/>
                </a:lnTo>
                <a:close/>
              </a:path>
              <a:path w="1011555" h="853439">
                <a:moveTo>
                  <a:pt x="940202" y="812185"/>
                </a:moveTo>
                <a:lnTo>
                  <a:pt x="980668" y="846201"/>
                </a:lnTo>
                <a:lnTo>
                  <a:pt x="985877" y="839977"/>
                </a:lnTo>
                <a:lnTo>
                  <a:pt x="976414" y="839977"/>
                </a:lnTo>
                <a:lnTo>
                  <a:pt x="968186" y="817018"/>
                </a:lnTo>
                <a:lnTo>
                  <a:pt x="940202" y="812185"/>
                </a:lnTo>
                <a:close/>
              </a:path>
              <a:path w="1011555" h="853439">
                <a:moveTo>
                  <a:pt x="959027" y="725677"/>
                </a:moveTo>
                <a:lnTo>
                  <a:pt x="944168" y="731012"/>
                </a:lnTo>
                <a:lnTo>
                  <a:pt x="940308" y="739139"/>
                </a:lnTo>
                <a:lnTo>
                  <a:pt x="942962" y="746633"/>
                </a:lnTo>
                <a:lnTo>
                  <a:pt x="958577" y="790207"/>
                </a:lnTo>
                <a:lnTo>
                  <a:pt x="999058" y="824230"/>
                </a:lnTo>
                <a:lnTo>
                  <a:pt x="980668" y="846201"/>
                </a:lnTo>
                <a:lnTo>
                  <a:pt x="1008976" y="846201"/>
                </a:lnTo>
                <a:lnTo>
                  <a:pt x="969873" y="736981"/>
                </a:lnTo>
                <a:lnTo>
                  <a:pt x="967206" y="729488"/>
                </a:lnTo>
                <a:lnTo>
                  <a:pt x="959027" y="725677"/>
                </a:lnTo>
                <a:close/>
              </a:path>
              <a:path w="1011555" h="853439">
                <a:moveTo>
                  <a:pt x="968186" y="817018"/>
                </a:moveTo>
                <a:lnTo>
                  <a:pt x="976414" y="839977"/>
                </a:lnTo>
                <a:lnTo>
                  <a:pt x="992289" y="821182"/>
                </a:lnTo>
                <a:lnTo>
                  <a:pt x="968186" y="817018"/>
                </a:lnTo>
                <a:close/>
              </a:path>
              <a:path w="1011555" h="853439">
                <a:moveTo>
                  <a:pt x="958577" y="790207"/>
                </a:moveTo>
                <a:lnTo>
                  <a:pt x="968186" y="817018"/>
                </a:lnTo>
                <a:lnTo>
                  <a:pt x="992289" y="821182"/>
                </a:lnTo>
                <a:lnTo>
                  <a:pt x="976414" y="839977"/>
                </a:lnTo>
                <a:lnTo>
                  <a:pt x="985877" y="839977"/>
                </a:lnTo>
                <a:lnTo>
                  <a:pt x="999058" y="824230"/>
                </a:lnTo>
                <a:lnTo>
                  <a:pt x="958577" y="790207"/>
                </a:lnTo>
                <a:close/>
              </a:path>
              <a:path w="1011555" h="853439">
                <a:moveTo>
                  <a:pt x="18389" y="0"/>
                </a:moveTo>
                <a:lnTo>
                  <a:pt x="0" y="21844"/>
                </a:lnTo>
                <a:lnTo>
                  <a:pt x="940202" y="812185"/>
                </a:lnTo>
                <a:lnTo>
                  <a:pt x="968186" y="817018"/>
                </a:lnTo>
                <a:lnTo>
                  <a:pt x="958577" y="790207"/>
                </a:lnTo>
                <a:lnTo>
                  <a:pt x="183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914400"/>
            <a:ext cx="7772400" cy="5017135"/>
          </a:xfrm>
          <a:custGeom>
            <a:avLst/>
            <a:gdLst/>
            <a:ahLst/>
            <a:cxnLst/>
            <a:rect l="l" t="t" r="r" b="b"/>
            <a:pathLst>
              <a:path w="7772400" h="5017135">
                <a:moveTo>
                  <a:pt x="0" y="5016754"/>
                </a:moveTo>
                <a:lnTo>
                  <a:pt x="7772400" y="5016754"/>
                </a:lnTo>
                <a:lnTo>
                  <a:pt x="7772400" y="0"/>
                </a:lnTo>
                <a:lnTo>
                  <a:pt x="0" y="0"/>
                </a:lnTo>
                <a:lnTo>
                  <a:pt x="0" y="5016754"/>
                </a:lnTo>
                <a:close/>
              </a:path>
            </a:pathLst>
          </a:custGeom>
          <a:ln w="28575">
            <a:solidFill>
              <a:srgbClr val="073D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4540" y="1035302"/>
            <a:ext cx="714692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15" dirty="0">
                <a:solidFill>
                  <a:srgbClr val="FF0000"/>
                </a:solidFill>
                <a:latin typeface="Candara"/>
                <a:cs typeface="Candara"/>
              </a:rPr>
              <a:t>Step</a:t>
            </a:r>
            <a:r>
              <a:rPr sz="2800" b="1" spc="-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2800" b="1" spc="-120" dirty="0" smtClean="0">
                <a:solidFill>
                  <a:srgbClr val="FF0000"/>
                </a:solidFill>
                <a:latin typeface="Candara"/>
                <a:cs typeface="Candara"/>
              </a:rPr>
              <a:t>T</a:t>
            </a:r>
            <a:r>
              <a:rPr lang="en-US" sz="2800" b="1" spc="-120" dirty="0" smtClean="0">
                <a:solidFill>
                  <a:srgbClr val="FF0000"/>
                </a:solidFill>
                <a:latin typeface="Candara"/>
                <a:cs typeface="Candara"/>
              </a:rPr>
              <a:t>hree</a:t>
            </a:r>
            <a:r>
              <a:rPr sz="2800" spc="-10" dirty="0" smtClean="0">
                <a:latin typeface="Candara"/>
                <a:cs typeface="Candara"/>
              </a:rPr>
              <a:t>:</a:t>
            </a:r>
            <a:r>
              <a:rPr lang="en-US" sz="2800" spc="-10" dirty="0" smtClean="0">
                <a:latin typeface="Candara"/>
                <a:cs typeface="Candara"/>
              </a:rPr>
              <a:t> SA r</a:t>
            </a:r>
            <a:r>
              <a:rPr lang="en-US" sz="2800" spc="-1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eviews the SFA’s procurement documentation:</a:t>
            </a:r>
            <a:endParaRPr sz="28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888903"/>
            <a:ext cx="7294245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0" marR="864235" lvl="1" indent="-457200"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I</a:t>
            </a:r>
            <a:r>
              <a:rPr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ntergovern</a:t>
            </a:r>
            <a:r>
              <a:rPr sz="26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m</a:t>
            </a:r>
            <a:r>
              <a:rPr sz="2600" b="1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ent</a:t>
            </a:r>
            <a:r>
              <a:rPr sz="2600" b="1" spc="-1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a</a:t>
            </a:r>
            <a:r>
              <a:rPr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l</a:t>
            </a:r>
            <a:r>
              <a:rPr sz="2600" b="1" spc="-3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or</a:t>
            </a:r>
            <a:r>
              <a:rPr sz="2600"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inte</a:t>
            </a:r>
            <a:r>
              <a:rPr sz="2600" b="1" spc="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r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-</a:t>
            </a:r>
            <a:r>
              <a:rPr sz="26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entity a</a:t>
            </a:r>
            <a:r>
              <a:rPr sz="2600" b="1" spc="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g</a:t>
            </a:r>
            <a:r>
              <a:rPr sz="26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ree</a:t>
            </a:r>
            <a:r>
              <a:rPr sz="2600" b="1" spc="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m</a:t>
            </a:r>
            <a:r>
              <a:rPr sz="26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ent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s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,</a:t>
            </a:r>
            <a:r>
              <a:rPr sz="2600" spc="-3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if</a:t>
            </a:r>
            <a:r>
              <a:rPr sz="2600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applicable</a:t>
            </a: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- 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2</a:t>
            </a:r>
            <a:r>
              <a:rPr sz="2600" spc="-1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CF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R </a:t>
            </a:r>
            <a:r>
              <a:rPr sz="2600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2</a:t>
            </a:r>
            <a:r>
              <a:rPr sz="26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00.318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(e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)</a:t>
            </a:r>
            <a:endParaRPr sz="2600" dirty="0">
              <a:solidFill>
                <a:schemeClr val="tx2">
                  <a:lumMod val="60000"/>
                  <a:lumOff val="40000"/>
                </a:schemeClr>
              </a:solidFill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700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    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S</a:t>
            </a:r>
            <a:r>
              <a:rPr sz="2600" b="1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ettle</a:t>
            </a:r>
            <a:r>
              <a:rPr sz="2600" b="1" spc="1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m</a:t>
            </a:r>
            <a:r>
              <a:rPr sz="2600" b="1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en</a:t>
            </a:r>
            <a:r>
              <a:rPr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t</a:t>
            </a:r>
            <a:r>
              <a:rPr sz="2600" b="1" spc="-4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of</a:t>
            </a:r>
            <a:r>
              <a:rPr sz="2600"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al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l </a:t>
            </a:r>
            <a:r>
              <a:rPr sz="2600" b="1" spc="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c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o</a:t>
            </a:r>
            <a:r>
              <a:rPr sz="2600"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n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tr</a:t>
            </a:r>
            <a:r>
              <a:rPr sz="26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a</a:t>
            </a:r>
            <a:r>
              <a:rPr sz="2600" b="1" spc="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c</a:t>
            </a:r>
            <a:r>
              <a:rPr sz="2600" b="1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t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u</a:t>
            </a:r>
            <a:r>
              <a:rPr sz="2600"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a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l</a:t>
            </a:r>
            <a:r>
              <a:rPr sz="2600" b="1" spc="-3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issue</a:t>
            </a:r>
            <a:r>
              <a:rPr sz="2600" b="1" spc="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s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,</a:t>
            </a:r>
            <a:r>
              <a:rPr sz="2600" spc="-2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if</a:t>
            </a:r>
            <a:endParaRPr lang="en-US" sz="26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/>
              <a:cs typeface="Candara"/>
            </a:endParaRPr>
          </a:p>
          <a:p>
            <a:pPr marL="299085">
              <a:lnSpc>
                <a:spcPct val="100000"/>
              </a:lnSpc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       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applic</a:t>
            </a:r>
            <a:r>
              <a:rPr sz="2600" spc="-1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a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ble</a:t>
            </a:r>
            <a:r>
              <a:rPr sz="2600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600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- 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2</a:t>
            </a:r>
            <a:r>
              <a:rPr sz="2600" spc="-1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CF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R</a:t>
            </a:r>
            <a:r>
              <a:rPr sz="2600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2</a:t>
            </a:r>
            <a:r>
              <a:rPr sz="2600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0</a:t>
            </a:r>
            <a:r>
              <a:rPr sz="26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0.31</a:t>
            </a:r>
            <a:r>
              <a:rPr sz="2600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8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(k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)</a:t>
            </a:r>
            <a:endParaRPr sz="2600" dirty="0">
              <a:solidFill>
                <a:schemeClr val="tx2">
                  <a:lumMod val="60000"/>
                  <a:lumOff val="40000"/>
                </a:schemeClr>
              </a:solidFill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    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R</a:t>
            </a:r>
            <a:r>
              <a:rPr sz="2600" b="1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e</a:t>
            </a:r>
            <a:r>
              <a:rPr sz="26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c</a:t>
            </a:r>
            <a:r>
              <a:rPr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ords</a:t>
            </a:r>
            <a:r>
              <a:rPr sz="2600" b="1" spc="-3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of</a:t>
            </a:r>
            <a:r>
              <a:rPr sz="2600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the procur</a:t>
            </a:r>
            <a:r>
              <a:rPr sz="2600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e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ments</a:t>
            </a:r>
            <a:r>
              <a:rPr sz="2600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selected</a:t>
            </a:r>
            <a:r>
              <a:rPr sz="2600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for</a:t>
            </a:r>
          </a:p>
          <a:p>
            <a:pPr marL="299085">
              <a:lnSpc>
                <a:spcPct val="100000"/>
              </a:lnSpc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       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re</a:t>
            </a:r>
            <a:r>
              <a:rPr sz="2600" spc="-1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v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i</a:t>
            </a:r>
            <a:r>
              <a:rPr sz="2600" spc="-1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e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w</a:t>
            </a:r>
            <a:r>
              <a:rPr sz="2600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600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- </a:t>
            </a:r>
            <a:r>
              <a:rPr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2</a:t>
            </a:r>
            <a:r>
              <a:rPr sz="2600" spc="-2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CF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R</a:t>
            </a:r>
            <a:r>
              <a:rPr sz="26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20</a:t>
            </a:r>
            <a:r>
              <a:rPr sz="2600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0</a:t>
            </a:r>
            <a:r>
              <a:rPr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.31</a:t>
            </a:r>
            <a:r>
              <a:rPr sz="2600" spc="-1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8</a:t>
            </a:r>
            <a:r>
              <a:rPr sz="2600" spc="1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(</a:t>
            </a:r>
            <a:r>
              <a:rPr sz="26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i</a:t>
            </a:r>
            <a:r>
              <a:rPr sz="2600" spc="-1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)</a:t>
            </a:r>
            <a:endParaRPr sz="2600" dirty="0">
              <a:solidFill>
                <a:schemeClr val="tx2">
                  <a:lumMod val="60000"/>
                  <a:lumOff val="40000"/>
                </a:schemeClr>
              </a:solidFill>
              <a:latin typeface="Candara"/>
              <a:cs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891664"/>
            <a:ext cx="8458200" cy="1846659"/>
          </a:xfrm>
          <a:prstGeom prst="rect">
            <a:avLst/>
          </a:prstGeom>
          <a:ln w="28575">
            <a:solidFill>
              <a:srgbClr val="073D8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pc="-20" dirty="0" smtClean="0">
                <a:solidFill>
                  <a:srgbClr val="073D86"/>
                </a:solidFill>
                <a:latin typeface="Candara"/>
                <a:cs typeface="Candara"/>
              </a:rPr>
              <a:t>What are the </a:t>
            </a:r>
            <a:r>
              <a:rPr sz="4000" b="1" spc="-20" dirty="0" smtClean="0">
                <a:solidFill>
                  <a:srgbClr val="073D86"/>
                </a:solidFill>
                <a:latin typeface="Candara"/>
                <a:cs typeface="Candara"/>
              </a:rPr>
              <a:t>School</a:t>
            </a:r>
            <a:r>
              <a:rPr sz="4000" b="1" spc="20" dirty="0" smtClean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4000" b="1" spc="-25" dirty="0" smtClean="0">
                <a:solidFill>
                  <a:srgbClr val="073D86"/>
                </a:solidFill>
                <a:latin typeface="Candara"/>
                <a:cs typeface="Candara"/>
              </a:rPr>
              <a:t>Fo</a:t>
            </a:r>
            <a:r>
              <a:rPr sz="4000" b="1" spc="-35" dirty="0" smtClean="0">
                <a:solidFill>
                  <a:srgbClr val="073D86"/>
                </a:solidFill>
                <a:latin typeface="Candara"/>
                <a:cs typeface="Candara"/>
              </a:rPr>
              <a:t>o</a:t>
            </a:r>
            <a:r>
              <a:rPr sz="4000" b="1" dirty="0" smtClean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lang="en-US" sz="4000" b="1" dirty="0" smtClean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4000" b="1" spc="-20" dirty="0" smtClean="0">
                <a:solidFill>
                  <a:srgbClr val="073D86"/>
                </a:solidFill>
                <a:latin typeface="Candara"/>
                <a:cs typeface="Candara"/>
              </a:rPr>
              <a:t>Authorities</a:t>
            </a:r>
            <a:r>
              <a:rPr lang="en-US" sz="4000" b="1" spc="-20" dirty="0" smtClean="0">
                <a:solidFill>
                  <a:srgbClr val="073D86"/>
                </a:solidFill>
                <a:latin typeface="Candara"/>
                <a:cs typeface="Candara"/>
              </a:rPr>
              <a:t> (SFA) Responsibilities in the procurement review ?</a:t>
            </a:r>
            <a:endParaRPr sz="4000" dirty="0">
              <a:latin typeface="Candara"/>
              <a:cs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514426" y="2455951"/>
            <a:ext cx="8115147" cy="3724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1319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dirty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spc="-5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within</a:t>
            </a:r>
            <a:r>
              <a:rPr spc="-5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pc="5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dirty="0">
                <a:solidFill>
                  <a:schemeClr val="accent5">
                    <a:lumMod val="75000"/>
                  </a:schemeClr>
                </a:solidFill>
              </a:rPr>
              <a:t>he</a:t>
            </a:r>
            <a:r>
              <a:rPr spc="-1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pc="-10" dirty="0" smtClean="0">
                <a:solidFill>
                  <a:schemeClr val="accent5">
                    <a:lumMod val="75000"/>
                  </a:schemeClr>
                </a:solidFill>
              </a:rPr>
              <a:t>procurement </a:t>
            </a:r>
            <a:r>
              <a:rPr spc="5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dirty="0" smtClean="0">
                <a:solidFill>
                  <a:schemeClr val="accent5">
                    <a:lumMod val="75000"/>
                  </a:schemeClr>
                </a:solidFill>
              </a:rPr>
              <a:t>ool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8419">
              <a:lnSpc>
                <a:spcPct val="100000"/>
              </a:lnSpc>
            </a:pPr>
            <a:r>
              <a:rPr lang="en-US" spc="-15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spc="-10" dirty="0" smtClean="0">
                <a:solidFill>
                  <a:schemeClr val="accent5">
                    <a:lumMod val="75000"/>
                  </a:schemeClr>
                </a:solidFill>
              </a:rPr>
              <a:t>prio</a:t>
            </a:r>
            <a:r>
              <a:rPr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spc="-5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pc="-15" dirty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pc="-15" dirty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spc="-5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pc="-10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spc="-20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pc="-15" dirty="0">
                <a:solidFill>
                  <a:schemeClr val="accent5">
                    <a:lumMod val="75000"/>
                  </a:schemeClr>
                </a:solidFill>
              </a:rPr>
              <a:t>procur</a:t>
            </a:r>
            <a:r>
              <a:rPr spc="-35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dirty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spc="-10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spc="-15" dirty="0">
                <a:solidFill>
                  <a:schemeClr val="accent5">
                    <a:lumMod val="75000"/>
                  </a:schemeClr>
                </a:solidFill>
              </a:rPr>
              <a:t>nt</a:t>
            </a:r>
            <a:r>
              <a:rPr spc="2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pc="-5" dirty="0">
                <a:solidFill>
                  <a:schemeClr val="accent5">
                    <a:lumMod val="75000"/>
                  </a:schemeClr>
                </a:solidFill>
              </a:rPr>
              <a:t>revie</a:t>
            </a:r>
            <a:r>
              <a:rPr spc="-160" dirty="0">
                <a:solidFill>
                  <a:schemeClr val="accent5">
                    <a:lumMod val="75000"/>
                  </a:schemeClr>
                </a:solidFill>
              </a:rPr>
              <a:t>w</a:t>
            </a:r>
            <a:r>
              <a:rPr spc="-1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45720">
              <a:lnSpc>
                <a:spcPct val="100000"/>
              </a:lnSpc>
              <a:spcBef>
                <a:spcPts val="8"/>
              </a:spcBef>
            </a:pPr>
            <a:endParaRPr sz="25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44805" marR="1022985" indent="-286385">
              <a:lnSpc>
                <a:spcPct val="100000"/>
              </a:lnSpc>
              <a:buFont typeface="Arial"/>
              <a:buChar char="•"/>
              <a:tabLst>
                <a:tab pos="346075" algn="l"/>
                <a:tab pos="1734185" algn="l"/>
              </a:tabLst>
            </a:pPr>
            <a:r>
              <a:rPr lang="en-US" b="0" spc="-9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Provides the d</a:t>
            </a:r>
            <a:r>
              <a:rPr b="0" spc="-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etail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</a:t>
            </a:r>
            <a:r>
              <a:rPr b="0" spc="1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b="0" spc="1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on 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</a:t>
            </a:r>
            <a:r>
              <a:rPr b="0" spc="-1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h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</a:t>
            </a:r>
            <a:r>
              <a:rPr b="0" spc="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pro</a:t>
            </a:r>
            <a:r>
              <a:rPr b="0" spc="-1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c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urement</a:t>
            </a:r>
            <a:r>
              <a:rPr lang="en-US"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:  </a:t>
            </a:r>
            <a:r>
              <a:rPr b="0" spc="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b="0" dirty="0" smtClean="0">
                <a:solidFill>
                  <a:schemeClr val="accent5">
                    <a:lumMod val="75000"/>
                  </a:schemeClr>
                </a:solidFill>
              </a:rPr>
              <a:t>formal vs informal or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	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sol</a:t>
            </a:r>
            <a:r>
              <a:rPr b="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i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citation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type,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co</a:t>
            </a:r>
            <a:r>
              <a:rPr b="0" spc="-2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n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tract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award</a:t>
            </a:r>
            <a:r>
              <a:rPr lang="en-US"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, 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amount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paid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to</a:t>
            </a:r>
            <a:r>
              <a:rPr b="0" spc="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vendor</a:t>
            </a:r>
            <a:r>
              <a:rPr lang="en-US" b="0" spc="-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, etc. </a:t>
            </a:r>
            <a:endParaRPr b="0" spc="-5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  <a:p>
            <a:pPr marL="45720">
              <a:lnSpc>
                <a:spcPct val="100000"/>
              </a:lnSpc>
              <a:spcBef>
                <a:spcPts val="7"/>
              </a:spcBef>
              <a:buFont typeface="Arial"/>
              <a:buChar char="•"/>
            </a:pPr>
            <a:endParaRPr sz="25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44805" marR="360045" indent="-286385">
              <a:lnSpc>
                <a:spcPct val="100000"/>
              </a:lnSpc>
              <a:buFont typeface="Arial"/>
              <a:buChar char="•"/>
              <a:tabLst>
                <a:tab pos="346075" algn="l"/>
                <a:tab pos="1395730" algn="l"/>
              </a:tabLst>
            </a:pPr>
            <a:r>
              <a:rPr lang="en-US" b="0" spc="-1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The p</a:t>
            </a:r>
            <a:r>
              <a:rPr b="0" spc="-1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r</a:t>
            </a:r>
            <a:r>
              <a:rPr b="0" spc="-1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o</a:t>
            </a:r>
            <a:r>
              <a:rPr b="0" spc="-1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c</a:t>
            </a:r>
            <a:r>
              <a:rPr b="0" spc="-2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u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rem</a:t>
            </a:r>
            <a:r>
              <a:rPr b="0" spc="-2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en</a:t>
            </a:r>
            <a:r>
              <a:rPr b="0" spc="-1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informat</a:t>
            </a:r>
            <a:r>
              <a:rPr b="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i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on</a:t>
            </a:r>
            <a:r>
              <a:rPr b="0" spc="-2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wil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l</a:t>
            </a:r>
            <a:r>
              <a:rPr b="0" spc="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2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b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</a:t>
            </a:r>
            <a:r>
              <a:rPr b="0" spc="2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evaluate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d</a:t>
            </a:r>
            <a:r>
              <a:rPr b="0" spc="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by</a:t>
            </a:r>
            <a:r>
              <a:rPr b="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t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he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2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</a:t>
            </a:r>
            <a:r>
              <a:rPr lang="en-US" b="0" spc="-2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</a:t>
            </a:r>
            <a:r>
              <a:rPr lang="en-US" b="0" spc="-15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0" spc="-1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to</a:t>
            </a:r>
            <a:r>
              <a:rPr b="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de</a:t>
            </a:r>
            <a:r>
              <a:rPr b="0" spc="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</a:t>
            </a:r>
            <a:r>
              <a:rPr b="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er</a:t>
            </a:r>
            <a:r>
              <a:rPr b="0" spc="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m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ine</a:t>
            </a:r>
            <a:r>
              <a:rPr b="0" spc="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2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whic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h</a:t>
            </a:r>
            <a:r>
              <a:rPr b="0" spc="2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proc</a:t>
            </a:r>
            <a:r>
              <a:rPr b="0" spc="-2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u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rem</a:t>
            </a:r>
            <a:r>
              <a:rPr b="0" spc="-2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en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</a:t>
            </a:r>
            <a:r>
              <a:rPr b="0" spc="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actions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wil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l</a:t>
            </a:r>
            <a:r>
              <a:rPr b="0" spc="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spc="-2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b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</a:t>
            </a:r>
            <a:r>
              <a:rPr b="0" spc="2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se</a:t>
            </a:r>
            <a:r>
              <a:rPr b="0" spc="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l</a:t>
            </a:r>
            <a:r>
              <a:rPr b="0" spc="-2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ect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d </a:t>
            </a:r>
            <a:r>
              <a:rPr b="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for</a:t>
            </a:r>
            <a:r>
              <a:rPr b="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revi</a:t>
            </a:r>
            <a:r>
              <a:rPr b="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ew.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6193" y="1732484"/>
            <a:ext cx="77216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b="1" dirty="0" smtClean="0">
                <a:solidFill>
                  <a:srgbClr val="073D86"/>
                </a:solidFill>
                <a:latin typeface="Candara"/>
                <a:cs typeface="Candara"/>
              </a:rPr>
              <a:t>The SFA completes </a:t>
            </a:r>
            <a:endParaRPr sz="3200" dirty="0">
              <a:latin typeface="Candara"/>
              <a:cs typeface="Candar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178" y="675640"/>
            <a:ext cx="1097915" cy="1076960"/>
          </a:xfrm>
          <a:custGeom>
            <a:avLst/>
            <a:gdLst/>
            <a:ahLst/>
            <a:cxnLst/>
            <a:rect l="l" t="t" r="r" b="b"/>
            <a:pathLst>
              <a:path w="1097915" h="1076960">
                <a:moveTo>
                  <a:pt x="977259" y="1017015"/>
                </a:moveTo>
                <a:lnTo>
                  <a:pt x="969487" y="1021714"/>
                </a:lnTo>
                <a:lnTo>
                  <a:pt x="965614" y="1036955"/>
                </a:lnTo>
                <a:lnTo>
                  <a:pt x="970249" y="1044701"/>
                </a:lnTo>
                <a:lnTo>
                  <a:pt x="977907" y="1046734"/>
                </a:lnTo>
                <a:lnTo>
                  <a:pt x="1097871" y="1076960"/>
                </a:lnTo>
                <a:lnTo>
                  <a:pt x="1095228" y="1067308"/>
                </a:lnTo>
                <a:lnTo>
                  <a:pt x="1067620" y="1067308"/>
                </a:lnTo>
                <a:lnTo>
                  <a:pt x="1029910" y="1030326"/>
                </a:lnTo>
                <a:lnTo>
                  <a:pt x="977259" y="1017015"/>
                </a:lnTo>
                <a:close/>
              </a:path>
              <a:path w="1097915" h="1076960">
                <a:moveTo>
                  <a:pt x="1029910" y="1030326"/>
                </a:moveTo>
                <a:lnTo>
                  <a:pt x="1067620" y="1067308"/>
                </a:lnTo>
                <a:lnTo>
                  <a:pt x="1073875" y="1060958"/>
                </a:lnTo>
                <a:lnTo>
                  <a:pt x="1063835" y="1060958"/>
                </a:lnTo>
                <a:lnTo>
                  <a:pt x="1057361" y="1037283"/>
                </a:lnTo>
                <a:lnTo>
                  <a:pt x="1029910" y="1030326"/>
                </a:lnTo>
                <a:close/>
              </a:path>
              <a:path w="1097915" h="1076960">
                <a:moveTo>
                  <a:pt x="1055276" y="945514"/>
                </a:moveTo>
                <a:lnTo>
                  <a:pt x="1047656" y="947674"/>
                </a:lnTo>
                <a:lnTo>
                  <a:pt x="1040048" y="949706"/>
                </a:lnTo>
                <a:lnTo>
                  <a:pt x="1035565" y="957580"/>
                </a:lnTo>
                <a:lnTo>
                  <a:pt x="1049894" y="1009976"/>
                </a:lnTo>
                <a:lnTo>
                  <a:pt x="1087635" y="1046988"/>
                </a:lnTo>
                <a:lnTo>
                  <a:pt x="1067620" y="1067308"/>
                </a:lnTo>
                <a:lnTo>
                  <a:pt x="1095228" y="1067308"/>
                </a:lnTo>
                <a:lnTo>
                  <a:pt x="1063124" y="950087"/>
                </a:lnTo>
                <a:lnTo>
                  <a:pt x="1055276" y="945514"/>
                </a:lnTo>
                <a:close/>
              </a:path>
              <a:path w="1097915" h="1076960">
                <a:moveTo>
                  <a:pt x="1057361" y="1037283"/>
                </a:moveTo>
                <a:lnTo>
                  <a:pt x="1063835" y="1060958"/>
                </a:lnTo>
                <a:lnTo>
                  <a:pt x="1081120" y="1043305"/>
                </a:lnTo>
                <a:lnTo>
                  <a:pt x="1057361" y="1037283"/>
                </a:lnTo>
                <a:close/>
              </a:path>
              <a:path w="1097915" h="1076960">
                <a:moveTo>
                  <a:pt x="1049894" y="1009976"/>
                </a:moveTo>
                <a:lnTo>
                  <a:pt x="1057361" y="1037283"/>
                </a:lnTo>
                <a:lnTo>
                  <a:pt x="1081120" y="1043305"/>
                </a:lnTo>
                <a:lnTo>
                  <a:pt x="1063835" y="1060958"/>
                </a:lnTo>
                <a:lnTo>
                  <a:pt x="1073875" y="1060958"/>
                </a:lnTo>
                <a:lnTo>
                  <a:pt x="1087635" y="1046988"/>
                </a:lnTo>
                <a:lnTo>
                  <a:pt x="1049894" y="1009976"/>
                </a:lnTo>
                <a:close/>
              </a:path>
              <a:path w="1097915" h="1076960">
                <a:moveTo>
                  <a:pt x="20007" y="0"/>
                </a:moveTo>
                <a:lnTo>
                  <a:pt x="0" y="20320"/>
                </a:lnTo>
                <a:lnTo>
                  <a:pt x="1029910" y="1030326"/>
                </a:lnTo>
                <a:lnTo>
                  <a:pt x="1057361" y="1037283"/>
                </a:lnTo>
                <a:lnTo>
                  <a:pt x="1049894" y="1009976"/>
                </a:lnTo>
                <a:lnTo>
                  <a:pt x="2000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7828" y="1362403"/>
            <a:ext cx="7108342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7465">
              <a:lnSpc>
                <a:spcPct val="100000"/>
              </a:lnSpc>
            </a:pPr>
            <a:r>
              <a:rPr spc="-20" dirty="0"/>
              <a:t>S</a:t>
            </a:r>
            <a:r>
              <a:rPr spc="-95" dirty="0"/>
              <a:t>F</a:t>
            </a:r>
            <a:r>
              <a:rPr spc="-25" dirty="0"/>
              <a:t>A</a:t>
            </a:r>
            <a:r>
              <a:rPr spc="-5" dirty="0"/>
              <a:t> </a:t>
            </a:r>
            <a:r>
              <a:rPr spc="-35" dirty="0"/>
              <a:t>P</a:t>
            </a:r>
            <a:r>
              <a:rPr spc="-25" dirty="0"/>
              <a:t>rocuremen</a:t>
            </a:r>
            <a:r>
              <a:rPr spc="-15" dirty="0"/>
              <a:t>t</a:t>
            </a:r>
            <a:r>
              <a:rPr spc="50" dirty="0"/>
              <a:t> </a:t>
            </a:r>
            <a:r>
              <a:rPr lang="en-US" spc="-25" dirty="0" smtClean="0"/>
              <a:t>Questions 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84123" y="2099429"/>
            <a:ext cx="8018780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US" sz="2600" spc="-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What is the SFA’s small purchase threshold?   Federal = $150,000 or more restrictive by SFA? </a:t>
            </a:r>
            <a:endParaRPr sz="26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Font typeface="Arial"/>
              <a:buChar char="•"/>
            </a:pPr>
            <a:endParaRPr sz="27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H</a:t>
            </a:r>
            <a:r>
              <a:rPr sz="260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 the</a:t>
            </a:r>
            <a:r>
              <a:rPr sz="2600" spc="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SFA </a:t>
            </a:r>
            <a:r>
              <a:rPr sz="2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</a:t>
            </a:r>
            <a:r>
              <a:rPr sz="2600" spc="-1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d</a:t>
            </a:r>
            <a:r>
              <a:rPr sz="2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opted</a:t>
            </a:r>
            <a:r>
              <a:rPr sz="2600" spc="-2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the</a:t>
            </a:r>
            <a:r>
              <a:rPr sz="2600" spc="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2</a:t>
            </a:r>
            <a:r>
              <a:rPr sz="260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CF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R</a:t>
            </a:r>
            <a:r>
              <a:rPr sz="2600" spc="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200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(new Super Circular Guidance) </a:t>
            </a:r>
            <a:r>
              <a:rPr sz="2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?</a:t>
            </a:r>
            <a:endParaRPr sz="26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7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60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D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id</a:t>
            </a:r>
            <a:r>
              <a:rPr sz="260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the </a:t>
            </a:r>
            <a:r>
              <a:rPr sz="2600" spc="-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</a:t>
            </a:r>
            <a:r>
              <a:rPr sz="2600" spc="-6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F</a:t>
            </a:r>
            <a:r>
              <a:rPr sz="2600" spc="-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</a:t>
            </a:r>
            <a:r>
              <a:rPr lang="en-US" sz="2600" spc="-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pay</a:t>
            </a:r>
            <a:r>
              <a:rPr sz="2600" spc="-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</a:t>
            </a:r>
            <a:r>
              <a:rPr sz="260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membersh</a:t>
            </a:r>
            <a:r>
              <a:rPr sz="260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i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p</a:t>
            </a:r>
            <a:r>
              <a:rPr sz="2600" spc="-2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fee/p</a:t>
            </a:r>
            <a:r>
              <a:rPr sz="2600" spc="-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y for</a:t>
            </a:r>
            <a:r>
              <a:rPr sz="2600" spc="-2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the</a:t>
            </a:r>
          </a:p>
          <a:p>
            <a:pPr marL="355600">
              <a:lnSpc>
                <a:spcPct val="100000"/>
              </a:lnSpc>
            </a:pP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serv</a:t>
            </a:r>
            <a:r>
              <a:rPr sz="260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i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ces</a:t>
            </a:r>
            <a:r>
              <a:rPr sz="260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o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f</a:t>
            </a:r>
            <a:r>
              <a:rPr sz="260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a GPO,</a:t>
            </a:r>
            <a:r>
              <a:rPr sz="2600" spc="-4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600" spc="-4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GBO, </a:t>
            </a:r>
            <a:r>
              <a:rPr sz="2600" spc="-3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third party</a:t>
            </a:r>
            <a:r>
              <a:rPr sz="2600" spc="-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600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e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ntity</a:t>
            </a:r>
            <a:r>
              <a:rPr sz="2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?</a:t>
            </a:r>
            <a:endParaRPr sz="26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755456" y="1857882"/>
            <a:ext cx="12065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3594" y="505394"/>
            <a:ext cx="435737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b="1" spc="-20" dirty="0">
                <a:latin typeface="Candara"/>
                <a:cs typeface="Candara"/>
              </a:rPr>
              <a:t>S</a:t>
            </a:r>
            <a:r>
              <a:rPr sz="3400" b="1" spc="-95" dirty="0">
                <a:latin typeface="Candara"/>
                <a:cs typeface="Candara"/>
              </a:rPr>
              <a:t>F</a:t>
            </a:r>
            <a:r>
              <a:rPr sz="3400" b="1" spc="-25" dirty="0">
                <a:latin typeface="Candara"/>
                <a:cs typeface="Candara"/>
              </a:rPr>
              <a:t>A</a:t>
            </a:r>
            <a:r>
              <a:rPr sz="3400" b="1" spc="-15" dirty="0">
                <a:latin typeface="Candara"/>
                <a:cs typeface="Candara"/>
              </a:rPr>
              <a:t> </a:t>
            </a:r>
            <a:r>
              <a:rPr sz="3400" b="1" spc="-20" dirty="0">
                <a:latin typeface="Candara"/>
                <a:cs typeface="Candara"/>
              </a:rPr>
              <a:t>Proc</a:t>
            </a:r>
            <a:r>
              <a:rPr sz="3400" b="1" spc="-40" dirty="0">
                <a:latin typeface="Candara"/>
                <a:cs typeface="Candara"/>
              </a:rPr>
              <a:t>u</a:t>
            </a:r>
            <a:r>
              <a:rPr sz="3400" b="1" spc="-25" dirty="0">
                <a:latin typeface="Candara"/>
                <a:cs typeface="Candara"/>
              </a:rPr>
              <a:t>remen</a:t>
            </a:r>
            <a:r>
              <a:rPr sz="3400" b="1" spc="-15" dirty="0">
                <a:latin typeface="Candara"/>
                <a:cs typeface="Candara"/>
              </a:rPr>
              <a:t>t</a:t>
            </a:r>
            <a:r>
              <a:rPr sz="3400" b="1" spc="30" dirty="0">
                <a:latin typeface="Candara"/>
                <a:cs typeface="Candara"/>
              </a:rPr>
              <a:t> </a:t>
            </a:r>
            <a:r>
              <a:rPr sz="3400" b="1" spc="-25" dirty="0">
                <a:latin typeface="Candara"/>
                <a:cs typeface="Candara"/>
              </a:rPr>
              <a:t>Chart</a:t>
            </a:r>
            <a:endParaRPr sz="3400">
              <a:latin typeface="Candara"/>
              <a:cs typeface="Candara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1625" y="1139825"/>
          <a:ext cx="8610599" cy="4803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2794"/>
                <a:gridCol w="855091"/>
                <a:gridCol w="1910714"/>
                <a:gridCol w="1981200"/>
                <a:gridCol w="1600200"/>
                <a:gridCol w="914400"/>
                <a:gridCol w="38100"/>
                <a:gridCol w="38100"/>
              </a:tblGrid>
              <a:tr h="2438908">
                <a:tc gridSpan="6">
                  <a:txBody>
                    <a:bodyPr/>
                    <a:lstStyle/>
                    <a:p>
                      <a:pPr marL="50165" marR="62230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chas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edu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$0-$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0,0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0/mo</a:t>
                      </a:r>
                      <a:r>
                        <a:rPr sz="24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tric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4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</a:t>
                      </a:r>
                      <a:r>
                        <a:rPr sz="2400" b="1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hold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(Li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ocu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</a:t>
                      </a:r>
                      <a:r>
                        <a:rPr sz="2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ts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mad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ng</a:t>
                      </a:r>
                      <a:r>
                        <a:rPr sz="2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Small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chas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incl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 p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chas</a:t>
                      </a:r>
                      <a:r>
                        <a:rPr sz="24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24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O/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BO/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OO</a:t>
                      </a:r>
                      <a:r>
                        <a:rPr sz="2400" b="1" spc="-2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2364866"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Name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of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88290">
                        <a:lnSpc>
                          <a:spcPct val="100000"/>
                        </a:lnSpc>
                      </a:pPr>
                      <a:r>
                        <a:rPr sz="1800" b="1" spc="-9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end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11760" indent="-381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Solici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6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ype (Small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ase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oc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IFB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FP)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64769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Did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9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mo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than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sp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its solic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ta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io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36830" algn="ctr">
                        <a:lnSpc>
                          <a:spcPct val="100000"/>
                        </a:lnSpc>
                      </a:pPr>
                      <a:r>
                        <a:rPr sz="1800" b="1" spc="-6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 G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PO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GB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thi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 party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tity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this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ont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act?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52705" indent="63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800" b="1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5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4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TE </a:t>
                      </a:r>
                      <a:r>
                        <a:rPr sz="1800" b="1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GENCY USE </a:t>
                      </a:r>
                      <a:r>
                        <a:rPr sz="18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spc="-16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Y)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Sel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ct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view?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77469">
                      <a:solidFill>
                        <a:srgbClr val="F1F1F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7469">
                      <a:solidFill>
                        <a:srgbClr val="F1F1F1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4148" y="3156837"/>
            <a:ext cx="500697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67485">
              <a:lnSpc>
                <a:spcPct val="100000"/>
              </a:lnSpc>
            </a:pPr>
            <a:r>
              <a:rPr sz="2800" b="1" spc="-15" dirty="0">
                <a:latin typeface="Candara"/>
                <a:cs typeface="Candara"/>
              </a:rPr>
              <a:t>State </a:t>
            </a:r>
            <a:r>
              <a:rPr sz="2800" b="1" spc="-20" dirty="0">
                <a:latin typeface="Candara"/>
                <a:cs typeface="Candara"/>
              </a:rPr>
              <a:t>a</a:t>
            </a:r>
            <a:r>
              <a:rPr sz="2800" b="1" spc="-30" dirty="0">
                <a:latin typeface="Candara"/>
                <a:cs typeface="Candara"/>
              </a:rPr>
              <a:t>g</a:t>
            </a:r>
            <a:r>
              <a:rPr sz="2800" b="1" spc="-20" dirty="0">
                <a:latin typeface="Candara"/>
                <a:cs typeface="Candara"/>
              </a:rPr>
              <a:t>ency:</a:t>
            </a:r>
            <a:r>
              <a:rPr sz="2800" b="1" spc="-15" dirty="0">
                <a:latin typeface="Candara"/>
                <a:cs typeface="Candara"/>
              </a:rPr>
              <a:t> </a:t>
            </a:r>
            <a:r>
              <a:rPr lang="en-US" sz="2800" b="1" spc="-15" dirty="0" smtClean="0">
                <a:latin typeface="Candara"/>
                <a:cs typeface="Candara"/>
              </a:rPr>
              <a:t>      </a:t>
            </a:r>
            <a:r>
              <a:rPr sz="2800" b="1" spc="-1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Procurement</a:t>
            </a:r>
            <a:r>
              <a:rPr sz="2800" b="1" spc="-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2800" b="1" spc="-1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Selection</a:t>
            </a:r>
            <a:r>
              <a:rPr lang="en-US" sz="2800" b="1" spc="-1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 </a:t>
            </a:r>
          </a:p>
          <a:p>
            <a:pPr marL="12700" marR="5080" indent="1467485">
              <a:lnSpc>
                <a:spcPct val="100000"/>
              </a:lnSpc>
            </a:pPr>
            <a:r>
              <a:rPr lang="en-US" sz="2800" b="1" spc="-15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Decision Tree </a:t>
            </a:r>
            <a:endParaRPr sz="28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"/>
            <a:ext cx="1207008" cy="1737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57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7432">
            <a:solidFill>
              <a:srgbClr val="8087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72668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27432">
            <a:solidFill>
              <a:srgbClr val="B3B8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3172" y="772668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5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2960" y="772668"/>
            <a:ext cx="868680" cy="0"/>
          </a:xfrm>
          <a:custGeom>
            <a:avLst/>
            <a:gdLst/>
            <a:ahLst/>
            <a:cxnLst/>
            <a:rect l="l" t="t" r="r" b="b"/>
            <a:pathLst>
              <a:path w="868680">
                <a:moveTo>
                  <a:pt x="0" y="0"/>
                </a:moveTo>
                <a:lnTo>
                  <a:pt x="868679" y="0"/>
                </a:lnTo>
              </a:path>
            </a:pathLst>
          </a:custGeom>
          <a:ln w="27432">
            <a:solidFill>
              <a:srgbClr val="F70F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91639" y="772668"/>
            <a:ext cx="2734310" cy="0"/>
          </a:xfrm>
          <a:custGeom>
            <a:avLst/>
            <a:gdLst/>
            <a:ahLst/>
            <a:cxnLst/>
            <a:rect l="l" t="t" r="r" b="b"/>
            <a:pathLst>
              <a:path w="2734310">
                <a:moveTo>
                  <a:pt x="0" y="0"/>
                </a:moveTo>
                <a:lnTo>
                  <a:pt x="2734056" y="0"/>
                </a:lnTo>
              </a:path>
            </a:pathLst>
          </a:custGeom>
          <a:ln w="4572">
            <a:solidFill>
              <a:srgbClr val="FB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25696" y="772668"/>
            <a:ext cx="462280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87467" y="772668"/>
            <a:ext cx="462280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49240" y="772668"/>
            <a:ext cx="3794760" cy="0"/>
          </a:xfrm>
          <a:custGeom>
            <a:avLst/>
            <a:gdLst/>
            <a:ahLst/>
            <a:cxnLst/>
            <a:rect l="l" t="t" r="r" b="b"/>
            <a:pathLst>
              <a:path w="3794759">
                <a:moveTo>
                  <a:pt x="0" y="0"/>
                </a:moveTo>
                <a:lnTo>
                  <a:pt x="3794760" y="0"/>
                </a:lnTo>
              </a:path>
            </a:pathLst>
          </a:custGeom>
          <a:ln w="4572">
            <a:solidFill>
              <a:srgbClr val="BF87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2315" y="822960"/>
            <a:ext cx="0" cy="128270"/>
          </a:xfrm>
          <a:custGeom>
            <a:avLst/>
            <a:gdLst/>
            <a:ahLst/>
            <a:cxnLst/>
            <a:rect l="l" t="t" r="r" b="b"/>
            <a:pathLst>
              <a:path h="128269">
                <a:moveTo>
                  <a:pt x="0" y="128015"/>
                </a:moveTo>
                <a:lnTo>
                  <a:pt x="0" y="0"/>
                </a:lnTo>
              </a:path>
            </a:pathLst>
          </a:custGeom>
          <a:ln w="9144">
            <a:solidFill>
              <a:srgbClr val="B8A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6675" y="754380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196596"/>
                </a:moveTo>
                <a:lnTo>
                  <a:pt x="0" y="0"/>
                </a:lnTo>
              </a:path>
            </a:pathLst>
          </a:custGeom>
          <a:ln w="18288">
            <a:solidFill>
              <a:srgbClr val="AF80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58384" y="749808"/>
            <a:ext cx="0" cy="173990"/>
          </a:xfrm>
          <a:custGeom>
            <a:avLst/>
            <a:gdLst/>
            <a:ahLst/>
            <a:cxnLst/>
            <a:rect l="l" t="t" r="r" b="b"/>
            <a:pathLst>
              <a:path h="173990">
                <a:moveTo>
                  <a:pt x="0" y="173735"/>
                </a:moveTo>
                <a:lnTo>
                  <a:pt x="0" y="0"/>
                </a:lnTo>
              </a:path>
            </a:pathLst>
          </a:custGeom>
          <a:ln w="9144">
            <a:solidFill>
              <a:srgbClr val="B880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10778" y="754380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169164"/>
                </a:moveTo>
                <a:lnTo>
                  <a:pt x="0" y="0"/>
                </a:lnTo>
              </a:path>
            </a:pathLst>
          </a:custGeom>
          <a:ln w="4572">
            <a:solidFill>
              <a:srgbClr val="B37C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2315" y="914400"/>
            <a:ext cx="0" cy="315595"/>
          </a:xfrm>
          <a:custGeom>
            <a:avLst/>
            <a:gdLst/>
            <a:ahLst/>
            <a:cxnLst/>
            <a:rect l="l" t="t" r="r" b="b"/>
            <a:pathLst>
              <a:path h="315594">
                <a:moveTo>
                  <a:pt x="0" y="315468"/>
                </a:moveTo>
                <a:lnTo>
                  <a:pt x="0" y="0"/>
                </a:lnTo>
              </a:path>
            </a:pathLst>
          </a:custGeom>
          <a:ln w="9144">
            <a:solidFill>
              <a:srgbClr val="C38C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2960" y="932688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278892"/>
                </a:moveTo>
                <a:lnTo>
                  <a:pt x="0" y="0"/>
                </a:lnTo>
              </a:path>
            </a:pathLst>
          </a:custGeom>
          <a:ln w="13716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8388" y="1220724"/>
            <a:ext cx="8326120" cy="0"/>
          </a:xfrm>
          <a:custGeom>
            <a:avLst/>
            <a:gdLst/>
            <a:ahLst/>
            <a:cxnLst/>
            <a:rect l="l" t="t" r="r" b="b"/>
            <a:pathLst>
              <a:path w="8326120">
                <a:moveTo>
                  <a:pt x="0" y="0"/>
                </a:moveTo>
                <a:lnTo>
                  <a:pt x="8325611" y="0"/>
                </a:lnTo>
              </a:path>
            </a:pathLst>
          </a:custGeom>
          <a:ln w="27432">
            <a:solidFill>
              <a:srgbClr val="93CC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2315" y="1193291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588"/>
                </a:moveTo>
                <a:lnTo>
                  <a:pt x="0" y="0"/>
                </a:lnTo>
              </a:path>
            </a:pathLst>
          </a:custGeom>
          <a:ln w="9144">
            <a:solidFill>
              <a:srgbClr val="BCA0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4389" y="1193291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588"/>
                </a:moveTo>
                <a:lnTo>
                  <a:pt x="0" y="0"/>
                </a:lnTo>
              </a:path>
            </a:pathLst>
          </a:custGeom>
          <a:ln w="18288">
            <a:solidFill>
              <a:srgbClr val="44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49240" y="1207008"/>
            <a:ext cx="0" cy="59690"/>
          </a:xfrm>
          <a:custGeom>
            <a:avLst/>
            <a:gdLst/>
            <a:ahLst/>
            <a:cxnLst/>
            <a:rect l="l" t="t" r="r" b="b"/>
            <a:pathLst>
              <a:path h="59690">
                <a:moveTo>
                  <a:pt x="0" y="59435"/>
                </a:moveTo>
                <a:lnTo>
                  <a:pt x="0" y="0"/>
                </a:lnTo>
              </a:path>
            </a:pathLst>
          </a:custGeom>
          <a:ln w="18288">
            <a:solidFill>
              <a:srgbClr val="87AC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03919" y="1207008"/>
            <a:ext cx="0" cy="59690"/>
          </a:xfrm>
          <a:custGeom>
            <a:avLst/>
            <a:gdLst/>
            <a:ahLst/>
            <a:cxnLst/>
            <a:rect l="l" t="t" r="r" b="b"/>
            <a:pathLst>
              <a:path h="59690">
                <a:moveTo>
                  <a:pt x="0" y="59435"/>
                </a:moveTo>
                <a:lnTo>
                  <a:pt x="0" y="0"/>
                </a:lnTo>
              </a:path>
            </a:pathLst>
          </a:custGeom>
          <a:ln w="22860">
            <a:solidFill>
              <a:srgbClr val="8CAF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4389" y="1289303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5">
                <a:moveTo>
                  <a:pt x="0" y="329184"/>
                </a:moveTo>
                <a:lnTo>
                  <a:pt x="0" y="0"/>
                </a:lnTo>
              </a:path>
            </a:pathLst>
          </a:custGeom>
          <a:ln w="13716">
            <a:solidFill>
              <a:srgbClr val="343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0351" y="1613916"/>
            <a:ext cx="594360" cy="0"/>
          </a:xfrm>
          <a:custGeom>
            <a:avLst/>
            <a:gdLst/>
            <a:ahLst/>
            <a:cxnLst/>
            <a:rect l="l" t="t" r="r" b="b"/>
            <a:pathLst>
              <a:path w="594360">
                <a:moveTo>
                  <a:pt x="0" y="0"/>
                </a:moveTo>
                <a:lnTo>
                  <a:pt x="594360" y="0"/>
                </a:lnTo>
              </a:path>
            </a:pathLst>
          </a:custGeom>
          <a:ln w="9144">
            <a:solidFill>
              <a:srgbClr val="6B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88136" y="1613916"/>
            <a:ext cx="8056245" cy="0"/>
          </a:xfrm>
          <a:custGeom>
            <a:avLst/>
            <a:gdLst/>
            <a:ahLst/>
            <a:cxnLst/>
            <a:rect l="l" t="t" r="r" b="b"/>
            <a:pathLst>
              <a:path w="8056245">
                <a:moveTo>
                  <a:pt x="0" y="0"/>
                </a:moveTo>
                <a:lnTo>
                  <a:pt x="8055863" y="0"/>
                </a:lnTo>
              </a:path>
            </a:pathLst>
          </a:custGeom>
          <a:ln w="9144">
            <a:solidFill>
              <a:srgbClr val="03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58384" y="1257300"/>
            <a:ext cx="0" cy="5600700"/>
          </a:xfrm>
          <a:custGeom>
            <a:avLst/>
            <a:gdLst/>
            <a:ahLst/>
            <a:cxnLst/>
            <a:rect l="l" t="t" r="r" b="b"/>
            <a:pathLst>
              <a:path h="5600700">
                <a:moveTo>
                  <a:pt x="0" y="5600700"/>
                </a:moveTo>
                <a:lnTo>
                  <a:pt x="0" y="0"/>
                </a:lnTo>
              </a:path>
            </a:pathLst>
          </a:custGeom>
          <a:ln w="9144">
            <a:solidFill>
              <a:srgbClr val="0303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10778" y="1257300"/>
            <a:ext cx="0" cy="1957070"/>
          </a:xfrm>
          <a:custGeom>
            <a:avLst/>
            <a:gdLst/>
            <a:ahLst/>
            <a:cxnLst/>
            <a:rect l="l" t="t" r="r" b="b"/>
            <a:pathLst>
              <a:path h="1957070">
                <a:moveTo>
                  <a:pt x="0" y="1956816"/>
                </a:moveTo>
                <a:lnTo>
                  <a:pt x="0" y="0"/>
                </a:lnTo>
              </a:path>
            </a:pathLst>
          </a:custGeom>
          <a:ln w="13716">
            <a:solidFill>
              <a:srgbClr val="2F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2315" y="1581911"/>
            <a:ext cx="0" cy="1161415"/>
          </a:xfrm>
          <a:custGeom>
            <a:avLst/>
            <a:gdLst/>
            <a:ahLst/>
            <a:cxnLst/>
            <a:rect l="l" t="t" r="r" b="b"/>
            <a:pathLst>
              <a:path h="1161414">
                <a:moveTo>
                  <a:pt x="0" y="1161288"/>
                </a:moveTo>
                <a:lnTo>
                  <a:pt x="0" y="0"/>
                </a:lnTo>
              </a:path>
            </a:pathLst>
          </a:custGeom>
          <a:ln w="9144">
            <a:solidFill>
              <a:srgbClr val="AFB3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3396" y="1567886"/>
            <a:ext cx="0" cy="5276215"/>
          </a:xfrm>
          <a:custGeom>
            <a:avLst/>
            <a:gdLst/>
            <a:ahLst/>
            <a:cxnLst/>
            <a:rect l="l" t="t" r="r" b="b"/>
            <a:pathLst>
              <a:path h="5276215">
                <a:moveTo>
                  <a:pt x="0" y="5276088"/>
                </a:moveTo>
                <a:lnTo>
                  <a:pt x="0" y="0"/>
                </a:lnTo>
              </a:path>
            </a:pathLst>
          </a:custGeom>
          <a:ln w="9144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3776" y="3195827"/>
            <a:ext cx="631190" cy="0"/>
          </a:xfrm>
          <a:custGeom>
            <a:avLst/>
            <a:gdLst/>
            <a:ahLst/>
            <a:cxnLst/>
            <a:rect l="l" t="t" r="r" b="b"/>
            <a:pathLst>
              <a:path w="631190">
                <a:moveTo>
                  <a:pt x="0" y="0"/>
                </a:moveTo>
                <a:lnTo>
                  <a:pt x="630936" y="0"/>
                </a:lnTo>
              </a:path>
            </a:pathLst>
          </a:custGeom>
          <a:ln w="9144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88136" y="3195827"/>
            <a:ext cx="8056245" cy="0"/>
          </a:xfrm>
          <a:custGeom>
            <a:avLst/>
            <a:gdLst/>
            <a:ahLst/>
            <a:cxnLst/>
            <a:rect l="l" t="t" r="r" b="b"/>
            <a:pathLst>
              <a:path w="8056245">
                <a:moveTo>
                  <a:pt x="0" y="0"/>
                </a:moveTo>
                <a:lnTo>
                  <a:pt x="80558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10778" y="3163823"/>
            <a:ext cx="0" cy="1952625"/>
          </a:xfrm>
          <a:custGeom>
            <a:avLst/>
            <a:gdLst/>
            <a:ahLst/>
            <a:cxnLst/>
            <a:rect l="l" t="t" r="r" b="b"/>
            <a:pathLst>
              <a:path h="1952625">
                <a:moveTo>
                  <a:pt x="0" y="1952243"/>
                </a:moveTo>
                <a:lnTo>
                  <a:pt x="0" y="0"/>
                </a:lnTo>
              </a:path>
            </a:pathLst>
          </a:custGeom>
          <a:ln w="13716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3231" y="3680459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9144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88136" y="3680459"/>
            <a:ext cx="8056245" cy="0"/>
          </a:xfrm>
          <a:custGeom>
            <a:avLst/>
            <a:gdLst/>
            <a:ahLst/>
            <a:cxnLst/>
            <a:rect l="l" t="t" r="r" b="b"/>
            <a:pathLst>
              <a:path w="8056245">
                <a:moveTo>
                  <a:pt x="0" y="0"/>
                </a:moveTo>
                <a:lnTo>
                  <a:pt x="8055863" y="0"/>
                </a:lnTo>
              </a:path>
            </a:pathLst>
          </a:custGeom>
          <a:ln w="9144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2063" y="4155947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>
                <a:moveTo>
                  <a:pt x="0" y="0"/>
                </a:moveTo>
                <a:lnTo>
                  <a:pt x="612648" y="0"/>
                </a:lnTo>
              </a:path>
            </a:pathLst>
          </a:custGeom>
          <a:ln w="9144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88136" y="4155947"/>
            <a:ext cx="8056245" cy="0"/>
          </a:xfrm>
          <a:custGeom>
            <a:avLst/>
            <a:gdLst/>
            <a:ahLst/>
            <a:cxnLst/>
            <a:rect l="l" t="t" r="r" b="b"/>
            <a:pathLst>
              <a:path w="8056245">
                <a:moveTo>
                  <a:pt x="0" y="0"/>
                </a:moveTo>
                <a:lnTo>
                  <a:pt x="8055863" y="0"/>
                </a:lnTo>
              </a:path>
            </a:pathLst>
          </a:custGeom>
          <a:ln w="9144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2063" y="4519421"/>
            <a:ext cx="8632190" cy="0"/>
          </a:xfrm>
          <a:custGeom>
            <a:avLst/>
            <a:gdLst/>
            <a:ahLst/>
            <a:cxnLst/>
            <a:rect l="l" t="t" r="r" b="b"/>
            <a:pathLst>
              <a:path w="8632190">
                <a:moveTo>
                  <a:pt x="0" y="0"/>
                </a:moveTo>
                <a:lnTo>
                  <a:pt x="8631936" y="0"/>
                </a:lnTo>
              </a:path>
            </a:pathLst>
          </a:custGeom>
          <a:ln w="13716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44667" y="4818888"/>
            <a:ext cx="3168650" cy="0"/>
          </a:xfrm>
          <a:custGeom>
            <a:avLst/>
            <a:gdLst/>
            <a:ahLst/>
            <a:cxnLst/>
            <a:rect l="l" t="t" r="r" b="b"/>
            <a:pathLst>
              <a:path w="3168650">
                <a:moveTo>
                  <a:pt x="0" y="0"/>
                </a:moveTo>
                <a:lnTo>
                  <a:pt x="3168396" y="0"/>
                </a:lnTo>
              </a:path>
            </a:pathLst>
          </a:custGeom>
          <a:ln w="4572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499347" y="4818888"/>
            <a:ext cx="645160" cy="0"/>
          </a:xfrm>
          <a:custGeom>
            <a:avLst/>
            <a:gdLst/>
            <a:ahLst/>
            <a:cxnLst/>
            <a:rect l="l" t="t" r="r" b="b"/>
            <a:pathLst>
              <a:path w="645159">
                <a:moveTo>
                  <a:pt x="0" y="0"/>
                </a:moveTo>
                <a:lnTo>
                  <a:pt x="644651" y="0"/>
                </a:lnTo>
              </a:path>
            </a:pathLst>
          </a:custGeom>
          <a:ln w="4572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2063" y="5102352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>
                <a:moveTo>
                  <a:pt x="0" y="0"/>
                </a:moveTo>
                <a:lnTo>
                  <a:pt x="612648" y="0"/>
                </a:lnTo>
              </a:path>
            </a:pathLst>
          </a:custGeom>
          <a:ln w="9144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88136" y="5102352"/>
            <a:ext cx="8056245" cy="0"/>
          </a:xfrm>
          <a:custGeom>
            <a:avLst/>
            <a:gdLst/>
            <a:ahLst/>
            <a:cxnLst/>
            <a:rect l="l" t="t" r="r" b="b"/>
            <a:pathLst>
              <a:path w="8056245">
                <a:moveTo>
                  <a:pt x="0" y="0"/>
                </a:moveTo>
                <a:lnTo>
                  <a:pt x="8055863" y="0"/>
                </a:lnTo>
              </a:path>
            </a:pathLst>
          </a:custGeom>
          <a:ln w="9144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10778" y="5065776"/>
            <a:ext cx="0" cy="736600"/>
          </a:xfrm>
          <a:custGeom>
            <a:avLst/>
            <a:gdLst/>
            <a:ahLst/>
            <a:cxnLst/>
            <a:rect l="l" t="t" r="r" b="b"/>
            <a:pathLst>
              <a:path h="736600">
                <a:moveTo>
                  <a:pt x="0" y="736091"/>
                </a:moveTo>
                <a:lnTo>
                  <a:pt x="0" y="0"/>
                </a:lnTo>
              </a:path>
            </a:pathLst>
          </a:custGeom>
          <a:ln w="13716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2063" y="5785865"/>
            <a:ext cx="8632190" cy="0"/>
          </a:xfrm>
          <a:custGeom>
            <a:avLst/>
            <a:gdLst/>
            <a:ahLst/>
            <a:cxnLst/>
            <a:rect l="l" t="t" r="r" b="b"/>
            <a:pathLst>
              <a:path w="8632190">
                <a:moveTo>
                  <a:pt x="0" y="0"/>
                </a:moveTo>
                <a:lnTo>
                  <a:pt x="8631936" y="0"/>
                </a:lnTo>
              </a:path>
            </a:pathLst>
          </a:custGeom>
          <a:ln w="9144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3776" y="6149340"/>
            <a:ext cx="2761615" cy="0"/>
          </a:xfrm>
          <a:custGeom>
            <a:avLst/>
            <a:gdLst/>
            <a:ahLst/>
            <a:cxnLst/>
            <a:rect l="l" t="t" r="r" b="b"/>
            <a:pathLst>
              <a:path w="2761615">
                <a:moveTo>
                  <a:pt x="0" y="0"/>
                </a:moveTo>
                <a:lnTo>
                  <a:pt x="2761488" y="0"/>
                </a:lnTo>
              </a:path>
            </a:pathLst>
          </a:custGeom>
          <a:ln w="9144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8688" y="6149340"/>
            <a:ext cx="5925820" cy="0"/>
          </a:xfrm>
          <a:custGeom>
            <a:avLst/>
            <a:gdLst/>
            <a:ahLst/>
            <a:cxnLst/>
            <a:rect l="l" t="t" r="r" b="b"/>
            <a:pathLst>
              <a:path w="5925820">
                <a:moveTo>
                  <a:pt x="0" y="0"/>
                </a:moveTo>
                <a:lnTo>
                  <a:pt x="5925312" y="0"/>
                </a:lnTo>
              </a:path>
            </a:pathLst>
          </a:custGeom>
          <a:ln w="9144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510778" y="5751576"/>
            <a:ext cx="0" cy="1106805"/>
          </a:xfrm>
          <a:custGeom>
            <a:avLst/>
            <a:gdLst/>
            <a:ahLst/>
            <a:cxnLst/>
            <a:rect l="l" t="t" r="r" b="b"/>
            <a:pathLst>
              <a:path h="1106804">
                <a:moveTo>
                  <a:pt x="0" y="1106424"/>
                </a:moveTo>
                <a:lnTo>
                  <a:pt x="0" y="0"/>
                </a:lnTo>
              </a:path>
            </a:pathLst>
          </a:custGeom>
          <a:ln w="13716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3776" y="6510528"/>
            <a:ext cx="2039620" cy="0"/>
          </a:xfrm>
          <a:custGeom>
            <a:avLst/>
            <a:gdLst/>
            <a:ahLst/>
            <a:cxnLst/>
            <a:rect l="l" t="t" r="r" b="b"/>
            <a:pathLst>
              <a:path w="2039620">
                <a:moveTo>
                  <a:pt x="0" y="0"/>
                </a:moveTo>
                <a:lnTo>
                  <a:pt x="2039112" y="0"/>
                </a:lnTo>
              </a:path>
            </a:pathLst>
          </a:custGeom>
          <a:ln w="9144">
            <a:solidFill>
              <a:srgbClr val="1F1F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96311" y="6510528"/>
            <a:ext cx="6647815" cy="0"/>
          </a:xfrm>
          <a:custGeom>
            <a:avLst/>
            <a:gdLst/>
            <a:ahLst/>
            <a:cxnLst/>
            <a:rect l="l" t="t" r="r" b="b"/>
            <a:pathLst>
              <a:path w="6647815">
                <a:moveTo>
                  <a:pt x="0" y="0"/>
                </a:moveTo>
                <a:lnTo>
                  <a:pt x="66476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583428" y="41629"/>
            <a:ext cx="357377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35" dirty="0">
                <a:solidFill>
                  <a:srgbClr val="5E505E"/>
                </a:solidFill>
                <a:latin typeface="Times New Roman"/>
                <a:cs typeface="Times New Roman"/>
              </a:rPr>
              <a:t>Procurement</a:t>
            </a:r>
            <a:r>
              <a:rPr sz="900" spc="45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35" dirty="0">
                <a:solidFill>
                  <a:srgbClr val="6B6975"/>
                </a:solidFill>
                <a:latin typeface="Times New Roman"/>
                <a:cs typeface="Times New Roman"/>
              </a:rPr>
              <a:t>W</a:t>
            </a:r>
            <a:r>
              <a:rPr sz="900" spc="30" dirty="0">
                <a:solidFill>
                  <a:srgbClr val="5E505E"/>
                </a:solidFill>
                <a:latin typeface="Times New Roman"/>
                <a:cs typeface="Times New Roman"/>
              </a:rPr>
              <a:t>orkbook</a:t>
            </a:r>
            <a:r>
              <a:rPr sz="900" spc="25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110" dirty="0">
                <a:solidFill>
                  <a:srgbClr val="5E505E"/>
                </a:solidFill>
                <a:latin typeface="Times New Roman"/>
                <a:cs typeface="Times New Roman"/>
              </a:rPr>
              <a:t>TI</a:t>
            </a:r>
            <a:r>
              <a:rPr sz="900" spc="-20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30" dirty="0">
                <a:solidFill>
                  <a:srgbClr val="5E505E"/>
                </a:solidFill>
                <a:latin typeface="Times New Roman"/>
                <a:cs typeface="Times New Roman"/>
              </a:rPr>
              <a:t>edits</a:t>
            </a:r>
            <a:r>
              <a:rPr sz="900" spc="-45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solidFill>
                  <a:srgbClr val="5E505E"/>
                </a:solidFill>
                <a:latin typeface="Times New Roman"/>
                <a:cs typeface="Times New Roman"/>
              </a:rPr>
              <a:t>2-27-2</a:t>
            </a:r>
            <a:r>
              <a:rPr sz="900" spc="15" dirty="0">
                <a:solidFill>
                  <a:srgbClr val="5E505E"/>
                </a:solidFill>
                <a:latin typeface="Times New Roman"/>
                <a:cs typeface="Times New Roman"/>
              </a:rPr>
              <a:t>01</a:t>
            </a:r>
            <a:r>
              <a:rPr sz="900" spc="50" dirty="0">
                <a:solidFill>
                  <a:srgbClr val="5E505E"/>
                </a:solidFill>
                <a:latin typeface="Times New Roman"/>
                <a:cs typeface="Times New Roman"/>
              </a:rPr>
              <a:t>5</a:t>
            </a:r>
            <a:r>
              <a:rPr sz="900" spc="-45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30" dirty="0">
                <a:solidFill>
                  <a:srgbClr val="6B6975"/>
                </a:solidFill>
                <a:latin typeface="Times New Roman"/>
                <a:cs typeface="Times New Roman"/>
              </a:rPr>
              <a:t>w</a:t>
            </a:r>
            <a:r>
              <a:rPr sz="900" spc="25" dirty="0">
                <a:solidFill>
                  <a:srgbClr val="6B6975"/>
                </a:solidFill>
                <a:latin typeface="Times New Roman"/>
                <a:cs typeface="Times New Roman"/>
              </a:rPr>
              <a:t> </a:t>
            </a:r>
            <a:r>
              <a:rPr sz="900" spc="-80" dirty="0">
                <a:solidFill>
                  <a:srgbClr val="5E505E"/>
                </a:solidFill>
                <a:latin typeface="Times New Roman"/>
                <a:cs typeface="Times New Roman"/>
              </a:rPr>
              <a:t>EJT</a:t>
            </a:r>
            <a:r>
              <a:rPr sz="900" spc="55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10" dirty="0">
                <a:solidFill>
                  <a:srgbClr val="5E505E"/>
                </a:solidFill>
                <a:latin typeface="Times New Roman"/>
                <a:cs typeface="Times New Roman"/>
              </a:rPr>
              <a:t>ed</a:t>
            </a:r>
            <a:r>
              <a:rPr sz="900" spc="-100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5E505E"/>
                </a:solidFill>
                <a:latin typeface="Times New Roman"/>
                <a:cs typeface="Times New Roman"/>
              </a:rPr>
              <a:t>its</a:t>
            </a:r>
            <a:r>
              <a:rPr sz="900" spc="-95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35" dirty="0">
                <a:solidFill>
                  <a:srgbClr val="5E505E"/>
                </a:solidFill>
                <a:latin typeface="Times New Roman"/>
                <a:cs typeface="Times New Roman"/>
              </a:rPr>
              <a:t>3-11</a:t>
            </a:r>
            <a:r>
              <a:rPr sz="900" spc="20" dirty="0">
                <a:solidFill>
                  <a:srgbClr val="5E505E"/>
                </a:solidFill>
                <a:latin typeface="Times New Roman"/>
                <a:cs typeface="Times New Roman"/>
              </a:rPr>
              <a:t>-</a:t>
            </a:r>
            <a:r>
              <a:rPr sz="900" spc="15" dirty="0">
                <a:solidFill>
                  <a:srgbClr val="5E505E"/>
                </a:solidFill>
                <a:latin typeface="Times New Roman"/>
                <a:cs typeface="Times New Roman"/>
              </a:rPr>
              <a:t>1</a:t>
            </a:r>
            <a:r>
              <a:rPr sz="900" spc="50" dirty="0">
                <a:solidFill>
                  <a:srgbClr val="5E505E"/>
                </a:solidFill>
                <a:latin typeface="Times New Roman"/>
                <a:cs typeface="Times New Roman"/>
              </a:rPr>
              <a:t>5</a:t>
            </a:r>
            <a:r>
              <a:rPr sz="900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-90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900" spc="25" dirty="0">
                <a:solidFill>
                  <a:srgbClr val="484149"/>
                </a:solidFill>
                <a:latin typeface="Times New Roman"/>
                <a:cs typeface="Times New Roman"/>
              </a:rPr>
              <a:t>-</a:t>
            </a:r>
            <a:r>
              <a:rPr sz="900" dirty="0">
                <a:solidFill>
                  <a:srgbClr val="484149"/>
                </a:solidFill>
                <a:latin typeface="Times New Roman"/>
                <a:cs typeface="Times New Roman"/>
              </a:rPr>
              <a:t> </a:t>
            </a:r>
            <a:r>
              <a:rPr sz="900" spc="15" dirty="0">
                <a:solidFill>
                  <a:srgbClr val="484149"/>
                </a:solidFill>
                <a:latin typeface="Times New Roman"/>
                <a:cs typeface="Times New Roman"/>
              </a:rPr>
              <a:t> </a:t>
            </a:r>
            <a:r>
              <a:rPr sz="900" spc="-30" dirty="0">
                <a:solidFill>
                  <a:srgbClr val="5E505E"/>
                </a:solidFill>
                <a:latin typeface="Times New Roman"/>
                <a:cs typeface="Times New Roman"/>
              </a:rPr>
              <a:t>Micrc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86816" y="343310"/>
            <a:ext cx="31559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45" dirty="0">
                <a:solidFill>
                  <a:srgbClr val="5E505E"/>
                </a:solidFill>
                <a:latin typeface="Arial"/>
                <a:cs typeface="Arial"/>
              </a:rPr>
              <a:t>Hom•</a:t>
            </a:r>
            <a:endParaRPr sz="8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37977" y="284448"/>
            <a:ext cx="401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70" dirty="0">
                <a:solidFill>
                  <a:srgbClr val="7C575D"/>
                </a:solidFill>
                <a:latin typeface="Arial"/>
                <a:cs typeface="Arial"/>
              </a:rPr>
              <a:t>I</a:t>
            </a:r>
            <a:r>
              <a:rPr sz="800" spc="25" dirty="0">
                <a:solidFill>
                  <a:srgbClr val="5E505E"/>
                </a:solidFill>
                <a:latin typeface="Arial"/>
                <a:cs typeface="Arial"/>
              </a:rPr>
              <a:t>nsert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88667" y="279876"/>
            <a:ext cx="242570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0"/>
              </a:lnSpc>
              <a:tabLst>
                <a:tab pos="862965" algn="l"/>
                <a:tab pos="1580515" algn="l"/>
                <a:tab pos="2078989" algn="l"/>
              </a:tabLst>
            </a:pPr>
            <a:r>
              <a:rPr sz="1200" spc="-37" baseline="3472" dirty="0">
                <a:solidFill>
                  <a:srgbClr val="5E505E"/>
                </a:solidFill>
                <a:latin typeface="Arial"/>
                <a:cs typeface="Arial"/>
              </a:rPr>
              <a:t>Page</a:t>
            </a:r>
            <a:r>
              <a:rPr sz="1200" spc="104" baseline="3472" dirty="0">
                <a:solidFill>
                  <a:srgbClr val="5E505E"/>
                </a:solidFill>
                <a:latin typeface="Arial"/>
                <a:cs typeface="Arial"/>
              </a:rPr>
              <a:t> </a:t>
            </a:r>
            <a:r>
              <a:rPr sz="1200" spc="-135" baseline="3472" dirty="0">
                <a:solidFill>
                  <a:srgbClr val="5E505E"/>
                </a:solidFill>
                <a:latin typeface="Arial"/>
                <a:cs typeface="Arial"/>
              </a:rPr>
              <a:t>L</a:t>
            </a:r>
            <a:r>
              <a:rPr sz="1200" spc="-135" baseline="3472" dirty="0">
                <a:solidFill>
                  <a:srgbClr val="6B6975"/>
                </a:solidFill>
                <a:latin typeface="Arial"/>
                <a:cs typeface="Arial"/>
              </a:rPr>
              <a:t>a</a:t>
            </a:r>
            <a:r>
              <a:rPr sz="1200" spc="82" baseline="3472" dirty="0">
                <a:solidFill>
                  <a:srgbClr val="5E505E"/>
                </a:solidFill>
                <a:latin typeface="Arial"/>
                <a:cs typeface="Arial"/>
              </a:rPr>
              <a:t>yout</a:t>
            </a:r>
            <a:r>
              <a:rPr sz="1200" baseline="3472" dirty="0">
                <a:solidFill>
                  <a:srgbClr val="5E505E"/>
                </a:solidFill>
                <a:latin typeface="Arial"/>
                <a:cs typeface="Arial"/>
              </a:rPr>
              <a:t>	</a:t>
            </a:r>
            <a:r>
              <a:rPr sz="800" spc="10" dirty="0">
                <a:solidFill>
                  <a:srgbClr val="5E505E"/>
                </a:solidFill>
                <a:latin typeface="Arial"/>
                <a:cs typeface="Arial"/>
              </a:rPr>
              <a:t>Formulas</a:t>
            </a:r>
            <a:r>
              <a:rPr sz="800" dirty="0">
                <a:solidFill>
                  <a:srgbClr val="5E505E"/>
                </a:solidFill>
                <a:latin typeface="Arial"/>
                <a:cs typeface="Arial"/>
              </a:rPr>
              <a:t>	</a:t>
            </a:r>
            <a:r>
              <a:rPr sz="800" spc="10" dirty="0">
                <a:solidFill>
                  <a:srgbClr val="5E505E"/>
                </a:solidFill>
                <a:latin typeface="Arial"/>
                <a:cs typeface="Arial"/>
              </a:rPr>
              <a:t>Data</a:t>
            </a:r>
            <a:r>
              <a:rPr sz="800" dirty="0">
                <a:solidFill>
                  <a:srgbClr val="5E505E"/>
                </a:solidFill>
                <a:latin typeface="Arial"/>
                <a:cs typeface="Arial"/>
              </a:rPr>
              <a:t>	</a:t>
            </a:r>
            <a:r>
              <a:rPr sz="1200" spc="-82" baseline="3472" dirty="0">
                <a:solidFill>
                  <a:srgbClr val="5E505E"/>
                </a:solidFill>
                <a:latin typeface="Arial"/>
                <a:cs typeface="Arial"/>
              </a:rPr>
              <a:t>R</a:t>
            </a:r>
            <a:r>
              <a:rPr sz="1200" spc="-165" baseline="3472" dirty="0">
                <a:solidFill>
                  <a:srgbClr val="5E505E"/>
                </a:solidFill>
                <a:latin typeface="Arial"/>
                <a:cs typeface="Arial"/>
              </a:rPr>
              <a:t>e</a:t>
            </a:r>
            <a:r>
              <a:rPr sz="1200" spc="37" baseline="3472" dirty="0">
                <a:solidFill>
                  <a:srgbClr val="6B6975"/>
                </a:solidFill>
                <a:latin typeface="Arial"/>
                <a:cs typeface="Arial"/>
              </a:rPr>
              <a:t>v</a:t>
            </a:r>
            <a:r>
              <a:rPr sz="1200" spc="30" baseline="3472" dirty="0">
                <a:solidFill>
                  <a:srgbClr val="754662"/>
                </a:solidFill>
                <a:latin typeface="Arial"/>
                <a:cs typeface="Arial"/>
              </a:rPr>
              <a:t>i</a:t>
            </a:r>
            <a:r>
              <a:rPr sz="1200" baseline="3472" dirty="0">
                <a:solidFill>
                  <a:srgbClr val="754662"/>
                </a:solidFill>
                <a:latin typeface="Arial"/>
                <a:cs typeface="Arial"/>
              </a:rPr>
              <a:t>e</a:t>
            </a:r>
            <a:r>
              <a:rPr sz="1200" spc="150" baseline="3472" dirty="0">
                <a:solidFill>
                  <a:srgbClr val="6B6975"/>
                </a:solidFill>
                <a:latin typeface="Arial"/>
                <a:cs typeface="Arial"/>
              </a:rPr>
              <a:t>w</a:t>
            </a:r>
            <a:endParaRPr sz="1200" baseline="3472">
              <a:latin typeface="Arial"/>
              <a:cs typeface="Arial"/>
            </a:endParaRPr>
          </a:p>
          <a:p>
            <a:pPr marL="360045">
              <a:lnSpc>
                <a:spcPts val="2150"/>
              </a:lnSpc>
            </a:pPr>
            <a:r>
              <a:rPr sz="1350" i="1" spc="-90" dirty="0">
                <a:solidFill>
                  <a:srgbClr val="5E505E"/>
                </a:solidFill>
                <a:latin typeface="Times New Roman"/>
                <a:cs typeface="Times New Roman"/>
              </a:rPr>
              <a:t>Ix</a:t>
            </a:r>
            <a:r>
              <a:rPr sz="1350" i="1" spc="110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1800" spc="-204" dirty="0">
                <a:solidFill>
                  <a:srgbClr val="AFB3B8"/>
                </a:solidFill>
                <a:latin typeface="Arial"/>
                <a:cs typeface="Arial"/>
              </a:rPr>
              <a:t>I</a:t>
            </a:r>
            <a:r>
              <a:rPr sz="1800" spc="-50" dirty="0">
                <a:solidFill>
                  <a:srgbClr val="AFB3B8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82F36"/>
                </a:solidFill>
                <a:latin typeface="Times New Roman"/>
                <a:cs typeface="Times New Roman"/>
              </a:rPr>
              <a:t>Procu</a:t>
            </a:r>
            <a:r>
              <a:rPr sz="1050" spc="-100" dirty="0">
                <a:solidFill>
                  <a:srgbClr val="382F36"/>
                </a:solidFill>
                <a:latin typeface="Times New Roman"/>
                <a:cs typeface="Times New Roman"/>
              </a:rPr>
              <a:t> </a:t>
            </a:r>
            <a:r>
              <a:rPr sz="1050" spc="0" dirty="0">
                <a:solidFill>
                  <a:srgbClr val="382F36"/>
                </a:solidFill>
                <a:latin typeface="Times New Roman"/>
                <a:cs typeface="Times New Roman"/>
              </a:rPr>
              <a:t>r</a:t>
            </a:r>
            <a:r>
              <a:rPr sz="1050" spc="100" dirty="0">
                <a:solidFill>
                  <a:srgbClr val="16161C"/>
                </a:solidFill>
                <a:latin typeface="Times New Roman"/>
                <a:cs typeface="Times New Roman"/>
              </a:rPr>
              <a:t>e</a:t>
            </a:r>
            <a:r>
              <a:rPr sz="1050" spc="-35" dirty="0">
                <a:solidFill>
                  <a:srgbClr val="5E505E"/>
                </a:solidFill>
                <a:latin typeface="Times New Roman"/>
                <a:cs typeface="Times New Roman"/>
              </a:rPr>
              <a:t>m</a:t>
            </a:r>
            <a:r>
              <a:rPr sz="1050" spc="-120" dirty="0">
                <a:solidFill>
                  <a:srgbClr val="5E505E"/>
                </a:solidFill>
                <a:latin typeface="Times New Roman"/>
                <a:cs typeface="Times New Roman"/>
              </a:rPr>
              <a:t> </a:t>
            </a:r>
            <a:r>
              <a:rPr sz="1050" spc="100" dirty="0">
                <a:solidFill>
                  <a:srgbClr val="16161C"/>
                </a:solidFill>
                <a:latin typeface="Times New Roman"/>
                <a:cs typeface="Times New Roman"/>
              </a:rPr>
              <a:t>e</a:t>
            </a:r>
            <a:r>
              <a:rPr sz="1050" spc="10" dirty="0">
                <a:solidFill>
                  <a:srgbClr val="5E505E"/>
                </a:solidFill>
                <a:latin typeface="Times New Roman"/>
                <a:cs typeface="Times New Roman"/>
              </a:rPr>
              <a:t>n</a:t>
            </a:r>
            <a:r>
              <a:rPr sz="1050" spc="105" dirty="0">
                <a:solidFill>
                  <a:srgbClr val="2D445D"/>
                </a:solidFill>
                <a:latin typeface="Times New Roman"/>
                <a:cs typeface="Times New Roman"/>
              </a:rPr>
              <a:t>t</a:t>
            </a:r>
            <a:r>
              <a:rPr sz="1050" spc="-55" dirty="0">
                <a:solidFill>
                  <a:srgbClr val="2D445D"/>
                </a:solidFill>
                <a:latin typeface="Times New Roman"/>
                <a:cs typeface="Times New Roman"/>
              </a:rPr>
              <a:t> </a:t>
            </a:r>
            <a:r>
              <a:rPr sz="1050" spc="-10" dirty="0">
                <a:solidFill>
                  <a:srgbClr val="382F36"/>
                </a:solidFill>
                <a:latin typeface="Times New Roman"/>
                <a:cs typeface="Times New Roman"/>
              </a:rPr>
              <a:t>S</a:t>
            </a:r>
            <a:r>
              <a:rPr sz="1050" spc="140" dirty="0">
                <a:solidFill>
                  <a:srgbClr val="16161C"/>
                </a:solidFill>
                <a:latin typeface="Times New Roman"/>
                <a:cs typeface="Times New Roman"/>
              </a:rPr>
              <a:t>e</a:t>
            </a:r>
            <a:r>
              <a:rPr sz="1050" spc="-10" dirty="0">
                <a:solidFill>
                  <a:srgbClr val="445754"/>
                </a:solidFill>
                <a:latin typeface="Times New Roman"/>
                <a:cs typeface="Times New Roman"/>
              </a:rPr>
              <a:t>l</a:t>
            </a:r>
            <a:r>
              <a:rPr sz="1050" spc="140" dirty="0">
                <a:solidFill>
                  <a:srgbClr val="16161C"/>
                </a:solidFill>
                <a:latin typeface="Times New Roman"/>
                <a:cs typeface="Times New Roman"/>
              </a:rPr>
              <a:t>e</a:t>
            </a:r>
            <a:r>
              <a:rPr sz="1050" spc="5" dirty="0">
                <a:solidFill>
                  <a:srgbClr val="382F36"/>
                </a:solidFill>
                <a:latin typeface="Times New Roman"/>
                <a:cs typeface="Times New Roman"/>
              </a:rPr>
              <a:t>c</a:t>
            </a:r>
            <a:r>
              <a:rPr sz="1050" spc="15" dirty="0">
                <a:solidFill>
                  <a:srgbClr val="382F36"/>
                </a:solidFill>
                <a:latin typeface="Times New Roman"/>
                <a:cs typeface="Times New Roman"/>
              </a:rPr>
              <a:t>t</a:t>
            </a:r>
            <a:r>
              <a:rPr sz="1050" spc="25" dirty="0">
                <a:solidFill>
                  <a:srgbClr val="445754"/>
                </a:solidFill>
                <a:latin typeface="Times New Roman"/>
                <a:cs typeface="Times New Roman"/>
              </a:rPr>
              <a:t>i</a:t>
            </a:r>
            <a:r>
              <a:rPr sz="1050" spc="-25" dirty="0">
                <a:solidFill>
                  <a:srgbClr val="16161C"/>
                </a:solidFill>
                <a:latin typeface="Times New Roman"/>
                <a:cs typeface="Times New Roman"/>
              </a:rPr>
              <a:t>o</a:t>
            </a:r>
            <a:r>
              <a:rPr sz="1050" spc="50" dirty="0">
                <a:solidFill>
                  <a:srgbClr val="484149"/>
                </a:solidFill>
                <a:latin typeface="Times New Roman"/>
                <a:cs typeface="Times New Roman"/>
              </a:rPr>
              <a:t>n</a:t>
            </a:r>
            <a:r>
              <a:rPr sz="1050" spc="60" dirty="0">
                <a:solidFill>
                  <a:srgbClr val="484149"/>
                </a:solidFill>
                <a:latin typeface="Times New Roman"/>
                <a:cs typeface="Times New Roman"/>
              </a:rPr>
              <a:t> </a:t>
            </a:r>
            <a:r>
              <a:rPr sz="1050" spc="-80" dirty="0">
                <a:solidFill>
                  <a:srgbClr val="382F36"/>
                </a:solidFill>
                <a:latin typeface="Times New Roman"/>
                <a:cs typeface="Times New Roman"/>
              </a:rPr>
              <a:t>C</a:t>
            </a:r>
            <a:r>
              <a:rPr sz="1050" spc="55" dirty="0">
                <a:solidFill>
                  <a:srgbClr val="382F36"/>
                </a:solidFill>
                <a:latin typeface="Times New Roman"/>
                <a:cs typeface="Times New Roman"/>
              </a:rPr>
              <a:t>h</a:t>
            </a:r>
            <a:r>
              <a:rPr sz="1050" spc="25" dirty="0">
                <a:solidFill>
                  <a:srgbClr val="16161C"/>
                </a:solidFill>
                <a:latin typeface="Times New Roman"/>
                <a:cs typeface="Times New Roman"/>
              </a:rPr>
              <a:t>a</a:t>
            </a:r>
            <a:r>
              <a:rPr sz="1050" spc="30" dirty="0">
                <a:solidFill>
                  <a:srgbClr val="382F36"/>
                </a:solidFill>
                <a:latin typeface="Times New Roman"/>
                <a:cs typeface="Times New Roman"/>
              </a:rPr>
              <a:t>rt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49571" y="284448"/>
            <a:ext cx="2679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70" dirty="0">
                <a:solidFill>
                  <a:srgbClr val="6B6975"/>
                </a:solidFill>
                <a:latin typeface="Arial"/>
                <a:cs typeface="Arial"/>
              </a:rPr>
              <a:t>V</a:t>
            </a:r>
            <a:r>
              <a:rPr sz="800" spc="20" dirty="0">
                <a:solidFill>
                  <a:srgbClr val="754662"/>
                </a:solidFill>
                <a:latin typeface="Arial"/>
                <a:cs typeface="Arial"/>
              </a:rPr>
              <a:t>i</a:t>
            </a:r>
            <a:r>
              <a:rPr sz="800" spc="-35" dirty="0">
                <a:solidFill>
                  <a:srgbClr val="754662"/>
                </a:solidFill>
                <a:latin typeface="Arial"/>
                <a:cs typeface="Arial"/>
              </a:rPr>
              <a:t>e</a:t>
            </a:r>
            <a:r>
              <a:rPr sz="800" spc="100" dirty="0">
                <a:solidFill>
                  <a:srgbClr val="6B6975"/>
                </a:solidFill>
                <a:latin typeface="Arial"/>
                <a:cs typeface="Arial"/>
              </a:rPr>
              <a:t>w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57064" y="284448"/>
            <a:ext cx="4083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65" dirty="0">
                <a:solidFill>
                  <a:srgbClr val="6B6975"/>
                </a:solidFill>
                <a:latin typeface="Arial"/>
                <a:cs typeface="Arial"/>
              </a:rPr>
              <a:t>A</a:t>
            </a:r>
            <a:r>
              <a:rPr sz="800" spc="25" dirty="0">
                <a:solidFill>
                  <a:srgbClr val="5E505E"/>
                </a:solidFill>
                <a:latin typeface="Arial"/>
                <a:cs typeface="Arial"/>
              </a:rPr>
              <a:t>crobat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27380" y="522207"/>
            <a:ext cx="139065" cy="7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" spc="65" dirty="0">
                <a:solidFill>
                  <a:srgbClr val="3D6079"/>
                </a:solidFill>
                <a:latin typeface="Arial"/>
                <a:cs typeface="Arial"/>
              </a:rPr>
              <a:t>1</a:t>
            </a:r>
            <a:r>
              <a:rPr sz="400" spc="380" dirty="0">
                <a:solidFill>
                  <a:srgbClr val="484149"/>
                </a:solidFill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86332" y="515326"/>
            <a:ext cx="2165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84149"/>
                </a:solidFill>
                <a:latin typeface="Arial"/>
                <a:cs typeface="Arial"/>
              </a:rPr>
              <a:t>...</a:t>
            </a:r>
            <a:r>
              <a:rPr sz="1000" spc="-20" dirty="0">
                <a:solidFill>
                  <a:srgbClr val="484149"/>
                </a:solidFill>
                <a:latin typeface="Arial"/>
                <a:cs typeface="Arial"/>
              </a:rPr>
              <a:t> </a:t>
            </a:r>
            <a:r>
              <a:rPr sz="1000" spc="-125" dirty="0">
                <a:solidFill>
                  <a:srgbClr val="AFB3B8"/>
                </a:solidFill>
                <a:latin typeface="Arial"/>
                <a:cs typeface="Arial"/>
              </a:rPr>
              <a:t>l...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83612" y="748196"/>
            <a:ext cx="0" cy="135255"/>
          </a:xfrm>
          <a:custGeom>
            <a:avLst/>
            <a:gdLst/>
            <a:ahLst/>
            <a:cxnLst/>
            <a:rect l="l" t="t" r="r" b="b"/>
            <a:pathLst>
              <a:path h="135255">
                <a:moveTo>
                  <a:pt x="0" y="0"/>
                </a:moveTo>
                <a:lnTo>
                  <a:pt x="0" y="135185"/>
                </a:lnTo>
              </a:path>
            </a:pathLst>
          </a:custGeom>
          <a:ln w="30167">
            <a:solidFill>
              <a:srgbClr val="DBE2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61036" y="755364"/>
            <a:ext cx="558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70" dirty="0">
                <a:solidFill>
                  <a:srgbClr val="C3C8CD"/>
                </a:solidFill>
                <a:latin typeface="Arial"/>
                <a:cs typeface="Arial"/>
              </a:rPr>
              <a:t>'[</a:t>
            </a:r>
            <a:endParaRPr sz="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9363" y="758215"/>
            <a:ext cx="10287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35" dirty="0">
                <a:solidFill>
                  <a:srgbClr val="5E505E"/>
                </a:solidFill>
                <a:latin typeface="Arial"/>
                <a:cs typeface="Arial"/>
              </a:rPr>
              <a:t>B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59683" y="753786"/>
            <a:ext cx="692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445754"/>
                </a:solidFill>
                <a:latin typeface="Times New Roman"/>
                <a:cs typeface="Times New Roman"/>
              </a:rPr>
              <a:t>J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891019" y="758789"/>
            <a:ext cx="965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0" dirty="0">
                <a:solidFill>
                  <a:srgbClr val="676044"/>
                </a:solidFill>
                <a:latin typeface="Arial"/>
                <a:cs typeface="Arial"/>
              </a:rPr>
              <a:t>K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8739" y="1087399"/>
            <a:ext cx="14986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445" dirty="0">
                <a:solidFill>
                  <a:srgbClr val="676044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82059" y="972494"/>
            <a:ext cx="31083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70" dirty="0">
                <a:solidFill>
                  <a:srgbClr val="030103"/>
                </a:solidFill>
                <a:latin typeface="Arial"/>
                <a:cs typeface="Arial"/>
              </a:rPr>
              <a:t>P</a:t>
            </a:r>
            <a:r>
              <a:rPr sz="1800" spc="80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00" spc="30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00" spc="45" dirty="0">
                <a:solidFill>
                  <a:srgbClr val="030103"/>
                </a:solidFill>
                <a:latin typeface="Arial"/>
                <a:cs typeface="Arial"/>
              </a:rPr>
              <a:t>c</a:t>
            </a:r>
            <a:r>
              <a:rPr sz="1800" spc="114" dirty="0">
                <a:solidFill>
                  <a:srgbClr val="16161C"/>
                </a:solidFill>
                <a:latin typeface="Arial"/>
                <a:cs typeface="Arial"/>
              </a:rPr>
              <a:t>u</a:t>
            </a:r>
            <a:r>
              <a:rPr sz="1800" spc="75" dirty="0">
                <a:solidFill>
                  <a:srgbClr val="030103"/>
                </a:solidFill>
                <a:latin typeface="Arial"/>
                <a:cs typeface="Arial"/>
              </a:rPr>
              <a:t>r</a:t>
            </a:r>
            <a:r>
              <a:rPr sz="1800" spc="85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120" dirty="0">
                <a:solidFill>
                  <a:srgbClr val="16161C"/>
                </a:solidFill>
                <a:latin typeface="Arial"/>
                <a:cs typeface="Arial"/>
              </a:rPr>
              <a:t>m</a:t>
            </a:r>
            <a:r>
              <a:rPr sz="1800" spc="75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-65" dirty="0">
                <a:solidFill>
                  <a:srgbClr val="16161C"/>
                </a:solidFill>
                <a:latin typeface="Arial"/>
                <a:cs typeface="Arial"/>
              </a:rPr>
              <a:t>n</a:t>
            </a:r>
            <a:r>
              <a:rPr sz="1800" spc="275" dirty="0">
                <a:solidFill>
                  <a:srgbClr val="030103"/>
                </a:solidFill>
                <a:latin typeface="Arial"/>
                <a:cs typeface="Arial"/>
              </a:rPr>
              <a:t>t</a:t>
            </a:r>
            <a:r>
              <a:rPr sz="1800" spc="-95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00" spc="-120" dirty="0">
                <a:solidFill>
                  <a:srgbClr val="030103"/>
                </a:solidFill>
                <a:latin typeface="Arial"/>
                <a:cs typeface="Arial"/>
              </a:rPr>
              <a:t>S</a:t>
            </a:r>
            <a:r>
              <a:rPr sz="1800" spc="-15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65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00" spc="80" dirty="0">
                <a:solidFill>
                  <a:srgbClr val="030103"/>
                </a:solidFill>
                <a:latin typeface="Arial"/>
                <a:cs typeface="Arial"/>
              </a:rPr>
              <a:t>ect</a:t>
            </a:r>
            <a:r>
              <a:rPr sz="1800" spc="-10" dirty="0">
                <a:solidFill>
                  <a:srgbClr val="030103"/>
                </a:solidFill>
                <a:latin typeface="Arial"/>
                <a:cs typeface="Arial"/>
              </a:rPr>
              <a:t>i</a:t>
            </a:r>
            <a:r>
              <a:rPr sz="1800" spc="150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00" spc="170" dirty="0">
                <a:solidFill>
                  <a:srgbClr val="16161C"/>
                </a:solidFill>
                <a:latin typeface="Arial"/>
                <a:cs typeface="Arial"/>
              </a:rPr>
              <a:t>n</a:t>
            </a:r>
            <a:r>
              <a:rPr sz="1800" spc="-200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00" spc="-225" dirty="0">
                <a:solidFill>
                  <a:srgbClr val="030103"/>
                </a:solidFill>
                <a:latin typeface="Arial"/>
                <a:cs typeface="Arial"/>
              </a:rPr>
              <a:t>C</a:t>
            </a:r>
            <a:r>
              <a:rPr sz="1800" spc="5" dirty="0">
                <a:solidFill>
                  <a:srgbClr val="16161C"/>
                </a:solidFill>
                <a:latin typeface="Arial"/>
                <a:cs typeface="Arial"/>
              </a:rPr>
              <a:t>h</a:t>
            </a:r>
            <a:r>
              <a:rPr sz="1800" spc="75" dirty="0">
                <a:solidFill>
                  <a:srgbClr val="030103"/>
                </a:solidFill>
                <a:latin typeface="Arial"/>
                <a:cs typeface="Arial"/>
              </a:rPr>
              <a:t>a</a:t>
            </a:r>
            <a:r>
              <a:rPr sz="1800" spc="170" dirty="0">
                <a:solidFill>
                  <a:srgbClr val="16161C"/>
                </a:solidFill>
                <a:latin typeface="Arial"/>
                <a:cs typeface="Arial"/>
              </a:rPr>
              <a:t>rt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-12700" y="1185705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1245" dirty="0">
                <a:solidFill>
                  <a:srgbClr val="C48E31"/>
                </a:solidFill>
                <a:latin typeface="Arial"/>
                <a:cs typeface="Arial"/>
              </a:rPr>
              <a:t>-</a:t>
            </a:r>
            <a:endParaRPr sz="7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8739" y="1421836"/>
            <a:ext cx="9271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0" dirty="0">
                <a:solidFill>
                  <a:srgbClr val="5E505E"/>
                </a:solidFill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852676" y="1323964"/>
            <a:ext cx="247459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70" dirty="0">
                <a:solidFill>
                  <a:srgbClr val="030103"/>
                </a:solidFill>
                <a:latin typeface="Arial"/>
                <a:cs typeface="Arial"/>
              </a:rPr>
              <a:t>Type</a:t>
            </a:r>
            <a:r>
              <a:rPr sz="1850" spc="5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8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50" spc="195" dirty="0">
                <a:solidFill>
                  <a:srgbClr val="16161C"/>
                </a:solidFill>
                <a:latin typeface="Arial"/>
                <a:cs typeface="Arial"/>
              </a:rPr>
              <a:t>f</a:t>
            </a:r>
            <a:r>
              <a:rPr sz="1850" spc="140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50" spc="-170" dirty="0">
                <a:solidFill>
                  <a:srgbClr val="030103"/>
                </a:solidFill>
                <a:latin typeface="Arial"/>
                <a:cs typeface="Arial"/>
              </a:rPr>
              <a:t>P</a:t>
            </a:r>
            <a:r>
              <a:rPr sz="1850" spc="100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50" spc="90" dirty="0">
                <a:solidFill>
                  <a:srgbClr val="030103"/>
                </a:solidFill>
                <a:latin typeface="Arial"/>
                <a:cs typeface="Arial"/>
              </a:rPr>
              <a:t>ocur</a:t>
            </a:r>
            <a:r>
              <a:rPr sz="1850" spc="229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50" spc="215" dirty="0">
                <a:solidFill>
                  <a:srgbClr val="16161C"/>
                </a:solidFill>
                <a:latin typeface="Arial"/>
                <a:cs typeface="Arial"/>
              </a:rPr>
              <a:t>m</a:t>
            </a:r>
            <a:r>
              <a:rPr sz="1850" spc="14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50" spc="25" dirty="0">
                <a:solidFill>
                  <a:srgbClr val="030103"/>
                </a:solidFill>
                <a:latin typeface="Arial"/>
                <a:cs typeface="Arial"/>
              </a:rPr>
              <a:t>n</a:t>
            </a:r>
            <a:r>
              <a:rPr sz="1850" spc="260" dirty="0">
                <a:solidFill>
                  <a:srgbClr val="030103"/>
                </a:solidFill>
                <a:latin typeface="Arial"/>
                <a:cs typeface="Arial"/>
              </a:rPr>
              <a:t>t</a:t>
            </a:r>
            <a:endParaRPr sz="18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382259" y="1323964"/>
            <a:ext cx="37433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68040" algn="l"/>
              </a:tabLst>
            </a:pPr>
            <a:r>
              <a:rPr sz="1850" spc="80" dirty="0">
                <a:solidFill>
                  <a:srgbClr val="030103"/>
                </a:solidFill>
                <a:latin typeface="Arial"/>
                <a:cs typeface="Arial"/>
              </a:rPr>
              <a:t>Tot</a:t>
            </a:r>
            <a:r>
              <a:rPr sz="1850" spc="195" dirty="0">
                <a:solidFill>
                  <a:srgbClr val="030103"/>
                </a:solidFill>
                <a:latin typeface="Arial"/>
                <a:cs typeface="Arial"/>
              </a:rPr>
              <a:t>a</a:t>
            </a:r>
            <a:r>
              <a:rPr sz="1850" spc="484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50" spc="-335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50" spc="160" dirty="0">
                <a:solidFill>
                  <a:srgbClr val="030103"/>
                </a:solidFill>
                <a:latin typeface="Arial"/>
                <a:cs typeface="Arial"/>
              </a:rPr>
              <a:t>N</a:t>
            </a:r>
            <a:r>
              <a:rPr sz="1850" spc="100" dirty="0">
                <a:solidFill>
                  <a:srgbClr val="030103"/>
                </a:solidFill>
                <a:latin typeface="Arial"/>
                <a:cs typeface="Arial"/>
              </a:rPr>
              <a:t>u</a:t>
            </a:r>
            <a:r>
              <a:rPr sz="1850" spc="254" dirty="0">
                <a:solidFill>
                  <a:srgbClr val="16161C"/>
                </a:solidFill>
                <a:latin typeface="Arial"/>
                <a:cs typeface="Arial"/>
              </a:rPr>
              <a:t>m</a:t>
            </a:r>
            <a:r>
              <a:rPr sz="1850" spc="85" dirty="0">
                <a:solidFill>
                  <a:srgbClr val="030103"/>
                </a:solidFill>
                <a:latin typeface="Arial"/>
                <a:cs typeface="Arial"/>
              </a:rPr>
              <a:t>b</a:t>
            </a:r>
            <a:r>
              <a:rPr sz="1850" spc="120" dirty="0">
                <a:solidFill>
                  <a:srgbClr val="030103"/>
                </a:solidFill>
                <a:latin typeface="Arial"/>
                <a:cs typeface="Arial"/>
              </a:rPr>
              <a:t>er</a:t>
            </a:r>
            <a:r>
              <a:rPr sz="1850" spc="5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8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50" spc="195" dirty="0">
                <a:solidFill>
                  <a:srgbClr val="16161C"/>
                </a:solidFill>
                <a:latin typeface="Arial"/>
                <a:cs typeface="Arial"/>
              </a:rPr>
              <a:t>f</a:t>
            </a:r>
            <a:r>
              <a:rPr sz="1850" spc="65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50" spc="55" dirty="0">
                <a:solidFill>
                  <a:srgbClr val="030103"/>
                </a:solidFill>
                <a:latin typeface="Arial"/>
                <a:cs typeface="Arial"/>
              </a:rPr>
              <a:t>Co</a:t>
            </a:r>
            <a:r>
              <a:rPr sz="1850" spc="-60" dirty="0">
                <a:solidFill>
                  <a:srgbClr val="030103"/>
                </a:solidFill>
                <a:latin typeface="Arial"/>
                <a:cs typeface="Arial"/>
              </a:rPr>
              <a:t>n</a:t>
            </a:r>
            <a:r>
              <a:rPr sz="1850" spc="345" dirty="0">
                <a:solidFill>
                  <a:srgbClr val="030103"/>
                </a:solidFill>
                <a:latin typeface="Arial"/>
                <a:cs typeface="Arial"/>
              </a:rPr>
              <a:t>t</a:t>
            </a:r>
            <a:r>
              <a:rPr sz="1850" spc="65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50" spc="30" dirty="0">
                <a:solidFill>
                  <a:srgbClr val="030103"/>
                </a:solidFill>
                <a:latin typeface="Arial"/>
                <a:cs typeface="Arial"/>
              </a:rPr>
              <a:t>acts</a:t>
            </a:r>
            <a:r>
              <a:rPr sz="1850" dirty="0">
                <a:solidFill>
                  <a:srgbClr val="030103"/>
                </a:solidFill>
                <a:latin typeface="Arial"/>
                <a:cs typeface="Arial"/>
              </a:rPr>
              <a:t>	</a:t>
            </a:r>
            <a:r>
              <a:rPr sz="1850" spc="-15" dirty="0">
                <a:solidFill>
                  <a:srgbClr val="030103"/>
                </a:solidFill>
                <a:latin typeface="Arial"/>
                <a:cs typeface="Arial"/>
              </a:rPr>
              <a:t>Re\</a:t>
            </a:r>
            <a:endParaRPr sz="18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519961" y="2017669"/>
            <a:ext cx="0" cy="313055"/>
          </a:xfrm>
          <a:custGeom>
            <a:avLst/>
            <a:gdLst/>
            <a:ahLst/>
            <a:cxnLst/>
            <a:rect l="l" t="t" r="r" b="b"/>
            <a:pathLst>
              <a:path h="313055">
                <a:moveTo>
                  <a:pt x="0" y="0"/>
                </a:moveTo>
                <a:lnTo>
                  <a:pt x="0" y="312616"/>
                </a:lnTo>
              </a:path>
            </a:pathLst>
          </a:custGeom>
          <a:ln w="10414">
            <a:solidFill>
              <a:srgbClr val="FFE6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65124" y="1689724"/>
            <a:ext cx="4293235" cy="134874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0" marR="5080" indent="4445">
              <a:lnSpc>
                <a:spcPct val="128600"/>
              </a:lnSpc>
            </a:pPr>
            <a:r>
              <a:rPr sz="1850" spc="35" dirty="0">
                <a:solidFill>
                  <a:srgbClr val="030103"/>
                </a:solidFill>
                <a:latin typeface="Arial"/>
                <a:cs typeface="Arial"/>
              </a:rPr>
              <a:t>Sma</a:t>
            </a:r>
            <a:r>
              <a:rPr sz="1850" spc="125" dirty="0">
                <a:solidFill>
                  <a:srgbClr val="030103"/>
                </a:solidFill>
                <a:latin typeface="Arial"/>
                <a:cs typeface="Arial"/>
              </a:rPr>
              <a:t>l</a:t>
            </a:r>
            <a:r>
              <a:rPr sz="1850" spc="395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50" spc="-280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50" spc="25" dirty="0">
                <a:solidFill>
                  <a:srgbClr val="030103"/>
                </a:solidFill>
                <a:latin typeface="Arial"/>
                <a:cs typeface="Arial"/>
              </a:rPr>
              <a:t>Pur</a:t>
            </a:r>
            <a:r>
              <a:rPr sz="1850" spc="65" dirty="0">
                <a:solidFill>
                  <a:srgbClr val="030103"/>
                </a:solidFill>
                <a:latin typeface="Arial"/>
                <a:cs typeface="Arial"/>
              </a:rPr>
              <a:t>c</a:t>
            </a:r>
            <a:r>
              <a:rPr sz="1850" spc="85" dirty="0">
                <a:solidFill>
                  <a:srgbClr val="16161C"/>
                </a:solidFill>
                <a:latin typeface="Arial"/>
                <a:cs typeface="Arial"/>
              </a:rPr>
              <a:t>h</a:t>
            </a:r>
            <a:r>
              <a:rPr sz="1850" spc="15" dirty="0">
                <a:solidFill>
                  <a:srgbClr val="030103"/>
                </a:solidFill>
                <a:latin typeface="Arial"/>
                <a:cs typeface="Arial"/>
              </a:rPr>
              <a:t>ase</a:t>
            </a:r>
            <a:r>
              <a:rPr sz="1850" spc="114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80" dirty="0">
                <a:solidFill>
                  <a:srgbClr val="030103"/>
                </a:solidFill>
                <a:latin typeface="Arial"/>
                <a:cs typeface="Arial"/>
              </a:rPr>
              <a:t>Procedures/</a:t>
            </a:r>
            <a:r>
              <a:rPr sz="1850" spc="-285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55" dirty="0">
                <a:solidFill>
                  <a:srgbClr val="16161C"/>
                </a:solidFill>
                <a:latin typeface="Arial"/>
                <a:cs typeface="Arial"/>
              </a:rPr>
              <a:t>I</a:t>
            </a:r>
            <a:r>
              <a:rPr sz="1850" spc="50" dirty="0">
                <a:solidFill>
                  <a:srgbClr val="030103"/>
                </a:solidFill>
                <a:latin typeface="Arial"/>
                <a:cs typeface="Arial"/>
              </a:rPr>
              <a:t>n</a:t>
            </a:r>
            <a:r>
              <a:rPr sz="1850" spc="195" dirty="0">
                <a:solidFill>
                  <a:srgbClr val="16161C"/>
                </a:solidFill>
                <a:latin typeface="Arial"/>
                <a:cs typeface="Arial"/>
              </a:rPr>
              <a:t>f</a:t>
            </a:r>
            <a:r>
              <a:rPr sz="1850" spc="22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50" spc="135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50" spc="150" dirty="0">
                <a:solidFill>
                  <a:srgbClr val="030103"/>
                </a:solidFill>
                <a:latin typeface="Arial"/>
                <a:cs typeface="Arial"/>
              </a:rPr>
              <a:t>m</a:t>
            </a:r>
            <a:r>
              <a:rPr sz="1850" spc="114" dirty="0">
                <a:solidFill>
                  <a:srgbClr val="030103"/>
                </a:solidFill>
                <a:latin typeface="Arial"/>
                <a:cs typeface="Arial"/>
              </a:rPr>
              <a:t>a</a:t>
            </a:r>
            <a:r>
              <a:rPr sz="1850" spc="395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50" spc="495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50" spc="45" dirty="0">
                <a:solidFill>
                  <a:srgbClr val="030103"/>
                </a:solidFill>
                <a:latin typeface="Arial"/>
                <a:cs typeface="Arial"/>
              </a:rPr>
              <a:t>Proc</a:t>
            </a:r>
            <a:r>
              <a:rPr sz="1850" spc="40" dirty="0">
                <a:solidFill>
                  <a:srgbClr val="030103"/>
                </a:solidFill>
                <a:latin typeface="Arial"/>
                <a:cs typeface="Arial"/>
              </a:rPr>
              <a:t>u</a:t>
            </a:r>
            <a:r>
              <a:rPr sz="1850" spc="-1000" dirty="0">
                <a:solidFill>
                  <a:srgbClr val="FFD4AA"/>
                </a:solidFill>
                <a:latin typeface="Arial"/>
                <a:cs typeface="Arial"/>
              </a:rPr>
              <a:t>1</a:t>
            </a:r>
            <a:r>
              <a:rPr sz="1850" spc="100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50" spc="135" dirty="0">
                <a:solidFill>
                  <a:srgbClr val="030103"/>
                </a:solidFill>
                <a:latin typeface="Arial"/>
                <a:cs typeface="Arial"/>
              </a:rPr>
              <a:t>emen</a:t>
            </a:r>
            <a:r>
              <a:rPr sz="1850" spc="345" dirty="0">
                <a:solidFill>
                  <a:srgbClr val="16161C"/>
                </a:solidFill>
                <a:latin typeface="Arial"/>
                <a:cs typeface="Arial"/>
              </a:rPr>
              <a:t>t</a:t>
            </a:r>
            <a:r>
              <a:rPr sz="1850" spc="555" dirty="0">
                <a:solidFill>
                  <a:srgbClr val="030103"/>
                </a:solidFill>
                <a:latin typeface="Arial"/>
                <a:cs typeface="Arial"/>
              </a:rPr>
              <a:t>:</a:t>
            </a:r>
            <a:r>
              <a:rPr sz="1850" spc="-65" dirty="0">
                <a:solidFill>
                  <a:srgbClr val="030103"/>
                </a:solidFill>
                <a:latin typeface="Arial"/>
                <a:cs typeface="Arial"/>
              </a:rPr>
              <a:t>S</a:t>
            </a:r>
            <a:r>
              <a:rPr sz="1850" spc="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50" spc="15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50" spc="70" dirty="0">
                <a:solidFill>
                  <a:srgbClr val="030103"/>
                </a:solidFill>
                <a:latin typeface="Arial"/>
                <a:cs typeface="Arial"/>
              </a:rPr>
              <a:t>ect</a:t>
            </a:r>
            <a:r>
              <a:rPr sz="1850" spc="85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030103"/>
                </a:solidFill>
                <a:latin typeface="Arial"/>
                <a:cs typeface="Arial"/>
              </a:rPr>
              <a:t>one</a:t>
            </a:r>
            <a:r>
              <a:rPr sz="1850" spc="7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105" dirty="0">
                <a:solidFill>
                  <a:srgbClr val="030103"/>
                </a:solidFill>
                <a:latin typeface="Arial"/>
                <a:cs typeface="Arial"/>
              </a:rPr>
              <a:t>proc</a:t>
            </a:r>
            <a:r>
              <a:rPr sz="1850" spc="185" dirty="0">
                <a:solidFill>
                  <a:srgbClr val="030103"/>
                </a:solidFill>
                <a:latin typeface="Arial"/>
                <a:cs typeface="Arial"/>
              </a:rPr>
              <a:t>u</a:t>
            </a:r>
            <a:r>
              <a:rPr sz="1850" spc="65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50" spc="135" dirty="0">
                <a:solidFill>
                  <a:srgbClr val="030103"/>
                </a:solidFill>
                <a:latin typeface="Arial"/>
                <a:cs typeface="Arial"/>
              </a:rPr>
              <a:t>emen</a:t>
            </a:r>
            <a:r>
              <a:rPr sz="1850" spc="260" dirty="0">
                <a:solidFill>
                  <a:srgbClr val="16161C"/>
                </a:solidFill>
                <a:latin typeface="Arial"/>
                <a:cs typeface="Arial"/>
              </a:rPr>
              <a:t>t</a:t>
            </a:r>
            <a:r>
              <a:rPr sz="1850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50" spc="155" dirty="0">
                <a:solidFill>
                  <a:srgbClr val="030103"/>
                </a:solidFill>
                <a:latin typeface="Arial"/>
                <a:cs typeface="Arial"/>
              </a:rPr>
              <a:t>from</a:t>
            </a:r>
            <a:r>
              <a:rPr sz="1850" spc="85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60" dirty="0">
                <a:solidFill>
                  <a:srgbClr val="030103"/>
                </a:solidFill>
                <a:latin typeface="Arial"/>
                <a:cs typeface="Arial"/>
              </a:rPr>
              <a:t>each</a:t>
            </a:r>
            <a:r>
              <a:rPr sz="1850" spc="55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120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50" spc="125" dirty="0">
                <a:solidFill>
                  <a:srgbClr val="16161C"/>
                </a:solidFill>
                <a:latin typeface="Arial"/>
                <a:cs typeface="Arial"/>
              </a:rPr>
              <a:t>f</a:t>
            </a:r>
            <a:r>
              <a:rPr sz="1850" spc="-10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50" spc="170" dirty="0">
                <a:solidFill>
                  <a:srgbClr val="030103"/>
                </a:solidFill>
                <a:latin typeface="Arial"/>
                <a:cs typeface="Arial"/>
              </a:rPr>
              <a:t>the</a:t>
            </a:r>
            <a:r>
              <a:rPr sz="1850" spc="10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200" dirty="0">
                <a:solidFill>
                  <a:srgbClr val="16161C"/>
                </a:solidFill>
                <a:latin typeface="Arial"/>
                <a:cs typeface="Arial"/>
              </a:rPr>
              <a:t>f</a:t>
            </a:r>
            <a:r>
              <a:rPr sz="1850" spc="22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50" spc="170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50" spc="-25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50" spc="21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50" spc="335" dirty="0">
                <a:solidFill>
                  <a:srgbClr val="030103"/>
                </a:solidFill>
                <a:latin typeface="Arial"/>
                <a:cs typeface="Arial"/>
              </a:rPr>
              <a:t>w</a:t>
            </a:r>
            <a:r>
              <a:rPr sz="1850" spc="125" dirty="0">
                <a:solidFill>
                  <a:srgbClr val="16161C"/>
                </a:solidFill>
                <a:latin typeface="Arial"/>
                <a:cs typeface="Arial"/>
              </a:rPr>
              <a:t>i</a:t>
            </a:r>
            <a:r>
              <a:rPr sz="1850" spc="130" dirty="0">
                <a:solidFill>
                  <a:srgbClr val="030103"/>
                </a:solidFill>
                <a:latin typeface="Arial"/>
                <a:cs typeface="Arial"/>
              </a:rPr>
              <a:t>ng</a:t>
            </a:r>
            <a:r>
              <a:rPr sz="1850" spc="-105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-20" dirty="0">
                <a:solidFill>
                  <a:srgbClr val="030103"/>
                </a:solidFill>
                <a:latin typeface="Arial"/>
                <a:cs typeface="Arial"/>
              </a:rPr>
              <a:t>c</a:t>
            </a:r>
            <a:r>
              <a:rPr sz="1850" spc="-70" dirty="0">
                <a:solidFill>
                  <a:srgbClr val="030103"/>
                </a:solidFill>
                <a:latin typeface="Arial"/>
                <a:cs typeface="Arial"/>
              </a:rPr>
              <a:t>a</a:t>
            </a:r>
            <a:r>
              <a:rPr sz="1850" spc="270" dirty="0">
                <a:solidFill>
                  <a:srgbClr val="16161C"/>
                </a:solidFill>
                <a:latin typeface="Arial"/>
                <a:cs typeface="Arial"/>
              </a:rPr>
              <a:t>t</a:t>
            </a:r>
            <a:r>
              <a:rPr sz="1850" spc="10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50" spc="-5" dirty="0">
                <a:solidFill>
                  <a:srgbClr val="030103"/>
                </a:solidFill>
                <a:latin typeface="Arial"/>
                <a:cs typeface="Arial"/>
              </a:rPr>
              <a:t>g</a:t>
            </a:r>
            <a:r>
              <a:rPr sz="1850" spc="26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50" spc="220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50" spc="-30" dirty="0">
                <a:solidFill>
                  <a:srgbClr val="16161C"/>
                </a:solidFill>
                <a:latin typeface="Arial"/>
                <a:cs typeface="Arial"/>
              </a:rPr>
              <a:t>i</a:t>
            </a:r>
            <a:r>
              <a:rPr sz="1850" spc="1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50" spc="-25" dirty="0">
                <a:solidFill>
                  <a:srgbClr val="030103"/>
                </a:solidFill>
                <a:latin typeface="Arial"/>
                <a:cs typeface="Arial"/>
              </a:rPr>
              <a:t>s</a:t>
            </a:r>
            <a:r>
              <a:rPr sz="1850" spc="505" dirty="0">
                <a:solidFill>
                  <a:srgbClr val="16161C"/>
                </a:solidFill>
                <a:latin typeface="Arial"/>
                <a:cs typeface="Arial"/>
              </a:rPr>
              <a:t>,</a:t>
            </a:r>
            <a:r>
              <a:rPr sz="1850" spc="-110" dirty="0">
                <a:solidFill>
                  <a:srgbClr val="16161C"/>
                </a:solidFill>
                <a:latin typeface="Arial"/>
                <a:cs typeface="Arial"/>
              </a:rPr>
              <a:t>i</a:t>
            </a:r>
            <a:r>
              <a:rPr sz="1850" spc="125" dirty="0">
                <a:solidFill>
                  <a:srgbClr val="16161C"/>
                </a:solidFill>
                <a:latin typeface="Arial"/>
                <a:cs typeface="Arial"/>
              </a:rPr>
              <a:t>f</a:t>
            </a:r>
            <a:r>
              <a:rPr sz="1850" spc="60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030103"/>
                </a:solidFill>
                <a:latin typeface="Arial"/>
                <a:cs typeface="Arial"/>
              </a:rPr>
              <a:t>app</a:t>
            </a:r>
            <a:r>
              <a:rPr sz="1850" spc="100" dirty="0">
                <a:solidFill>
                  <a:srgbClr val="030103"/>
                </a:solidFill>
                <a:latin typeface="Arial"/>
                <a:cs typeface="Arial"/>
              </a:rPr>
              <a:t>l</a:t>
            </a:r>
            <a:r>
              <a:rPr sz="1850" spc="85" dirty="0">
                <a:solidFill>
                  <a:srgbClr val="16161C"/>
                </a:solidFill>
                <a:latin typeface="Arial"/>
                <a:cs typeface="Arial"/>
              </a:rPr>
              <a:t>i</a:t>
            </a:r>
            <a:r>
              <a:rPr sz="1850" spc="45" dirty="0">
                <a:solidFill>
                  <a:srgbClr val="030103"/>
                </a:solidFill>
                <a:latin typeface="Arial"/>
                <a:cs typeface="Arial"/>
              </a:rPr>
              <a:t>ca</a:t>
            </a:r>
            <a:r>
              <a:rPr sz="1850" spc="120" dirty="0">
                <a:solidFill>
                  <a:srgbClr val="030103"/>
                </a:solidFill>
                <a:latin typeface="Arial"/>
                <a:cs typeface="Arial"/>
              </a:rPr>
              <a:t>b</a:t>
            </a:r>
            <a:r>
              <a:rPr sz="1850" spc="50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50" spc="185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50" spc="270" dirty="0">
                <a:solidFill>
                  <a:srgbClr val="16161C"/>
                </a:solidFill>
                <a:latin typeface="Arial"/>
                <a:cs typeface="Arial"/>
              </a:rPr>
              <a:t>: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8739" y="3044896"/>
            <a:ext cx="9779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90" dirty="0">
                <a:solidFill>
                  <a:srgbClr val="5E505E"/>
                </a:solidFill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74267" y="3281353"/>
            <a:ext cx="18865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5" dirty="0">
                <a:solidFill>
                  <a:srgbClr val="030103"/>
                </a:solidFill>
                <a:latin typeface="Arial"/>
                <a:cs typeface="Arial"/>
              </a:rPr>
              <a:t>G</a:t>
            </a:r>
            <a:r>
              <a:rPr sz="1800" spc="-204" dirty="0">
                <a:solidFill>
                  <a:srgbClr val="16161C"/>
                </a:solidFill>
                <a:latin typeface="Arial"/>
                <a:cs typeface="Arial"/>
              </a:rPr>
              <a:t>P</a:t>
            </a:r>
            <a:r>
              <a:rPr sz="1800" spc="-50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00" spc="360" dirty="0">
                <a:solidFill>
                  <a:srgbClr val="16161C"/>
                </a:solidFill>
                <a:latin typeface="Arial"/>
                <a:cs typeface="Arial"/>
              </a:rPr>
              <a:t>/</a:t>
            </a:r>
            <a:r>
              <a:rPr sz="1800" spc="-30" dirty="0">
                <a:solidFill>
                  <a:srgbClr val="030103"/>
                </a:solidFill>
                <a:latin typeface="Arial"/>
                <a:cs typeface="Arial"/>
              </a:rPr>
              <a:t>GB</a:t>
            </a:r>
            <a:r>
              <a:rPr sz="1800" spc="-100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00" spc="425" dirty="0">
                <a:solidFill>
                  <a:srgbClr val="16161C"/>
                </a:solidFill>
                <a:latin typeface="Arial"/>
                <a:cs typeface="Arial"/>
              </a:rPr>
              <a:t>/</a:t>
            </a:r>
            <a:r>
              <a:rPr sz="1800" spc="-70" dirty="0">
                <a:solidFill>
                  <a:srgbClr val="030103"/>
                </a:solidFill>
                <a:latin typeface="Arial"/>
                <a:cs typeface="Arial"/>
              </a:rPr>
              <a:t>CO</a:t>
            </a:r>
            <a:r>
              <a:rPr sz="1800" spc="2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00" spc="-100" dirty="0">
                <a:solidFill>
                  <a:srgbClr val="16161C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906004" y="3381614"/>
            <a:ext cx="56070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170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-10" dirty="0">
                <a:solidFill>
                  <a:srgbClr val="030103"/>
                </a:solidFill>
                <a:latin typeface="Times New Roman"/>
                <a:cs typeface="Times New Roman"/>
              </a:rPr>
              <a:t>-</a:t>
            </a:r>
            <a:r>
              <a:rPr sz="1950" i="1" spc="170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-70" dirty="0">
                <a:solidFill>
                  <a:srgbClr val="030103"/>
                </a:solidFill>
                <a:latin typeface="Times New Roman"/>
                <a:cs typeface="Times New Roman"/>
              </a:rPr>
              <a:t>+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9596" y="3492844"/>
            <a:ext cx="1066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35" dirty="0">
                <a:solidFill>
                  <a:srgbClr val="5E505E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69696" y="3761414"/>
            <a:ext cx="13131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45" dirty="0">
                <a:solidFill>
                  <a:srgbClr val="030103"/>
                </a:solidFill>
                <a:latin typeface="Arial"/>
                <a:cs typeface="Arial"/>
              </a:rPr>
              <a:t>S</a:t>
            </a:r>
            <a:r>
              <a:rPr sz="1800" spc="220" dirty="0">
                <a:solidFill>
                  <a:srgbClr val="16161C"/>
                </a:solidFill>
                <a:latin typeface="Arial"/>
                <a:cs typeface="Arial"/>
              </a:rPr>
              <a:t>o</a:t>
            </a:r>
            <a:r>
              <a:rPr sz="1800" spc="30" dirty="0">
                <a:solidFill>
                  <a:srgbClr val="382F36"/>
                </a:solidFill>
                <a:latin typeface="Arial"/>
                <a:cs typeface="Arial"/>
              </a:rPr>
              <a:t>l</a:t>
            </a:r>
            <a:r>
              <a:rPr sz="1800" spc="7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1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030103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00" spc="80" dirty="0">
                <a:solidFill>
                  <a:srgbClr val="16161C"/>
                </a:solidFill>
                <a:latin typeface="Arial"/>
                <a:cs typeface="Arial"/>
              </a:rPr>
              <a:t>ur</a:t>
            </a:r>
            <a:r>
              <a:rPr sz="1800" spc="75" dirty="0">
                <a:solidFill>
                  <a:srgbClr val="16161C"/>
                </a:solidFill>
                <a:latin typeface="Arial"/>
                <a:cs typeface="Arial"/>
              </a:rPr>
              <a:t>c</a:t>
            </a:r>
            <a:r>
              <a:rPr sz="1800" spc="3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910576" y="3861674"/>
            <a:ext cx="54800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140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30" dirty="0">
                <a:solidFill>
                  <a:srgbClr val="030103"/>
                </a:solidFill>
                <a:latin typeface="Times New Roman"/>
                <a:cs typeface="Times New Roman"/>
              </a:rPr>
              <a:t>-</a:t>
            </a:r>
            <a:r>
              <a:rPr sz="1950" i="1" dirty="0">
                <a:solidFill>
                  <a:srgbClr val="16161C"/>
                </a:solidFill>
                <a:latin typeface="Times New Roman"/>
                <a:cs typeface="Times New Roman"/>
              </a:rPr>
              <a:t>1+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9596" y="3963330"/>
            <a:ext cx="10731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45" dirty="0">
                <a:solidFill>
                  <a:srgbClr val="5E505E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8739" y="4325056"/>
            <a:ext cx="10096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75" dirty="0">
                <a:solidFill>
                  <a:srgbClr val="5E505E"/>
                </a:solidFill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950" spc="114" dirty="0">
                <a:solidFill>
                  <a:srgbClr val="5E505E"/>
                </a:solidFill>
                <a:latin typeface="Times New Roman"/>
                <a:cs typeface="Times New Roman"/>
              </a:rPr>
              <a:t>7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83411" y="4236902"/>
            <a:ext cx="12369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16161C"/>
                </a:solidFill>
                <a:latin typeface="Arial"/>
                <a:cs typeface="Arial"/>
              </a:rPr>
              <a:t>E</a:t>
            </a:r>
            <a:r>
              <a:rPr sz="1800" spc="-50" dirty="0">
                <a:solidFill>
                  <a:srgbClr val="16161C"/>
                </a:solidFill>
                <a:latin typeface="Arial"/>
                <a:cs typeface="Arial"/>
              </a:rPr>
              <a:t>m</a:t>
            </a:r>
            <a:r>
              <a:rPr sz="1800" spc="15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40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00" spc="40" dirty="0">
                <a:solidFill>
                  <a:srgbClr val="030103"/>
                </a:solidFill>
                <a:latin typeface="Arial"/>
                <a:cs typeface="Arial"/>
              </a:rPr>
              <a:t>g</a:t>
            </a:r>
            <a:r>
              <a:rPr sz="1800" spc="114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75" dirty="0">
                <a:solidFill>
                  <a:srgbClr val="16161C"/>
                </a:solidFill>
                <a:latin typeface="Arial"/>
                <a:cs typeface="Arial"/>
              </a:rPr>
              <a:t>n</a:t>
            </a:r>
            <a:r>
              <a:rPr sz="1800" spc="-40" dirty="0">
                <a:solidFill>
                  <a:srgbClr val="030103"/>
                </a:solidFill>
                <a:latin typeface="Arial"/>
                <a:cs typeface="Arial"/>
              </a:rPr>
              <a:t>c</a:t>
            </a:r>
            <a:r>
              <a:rPr sz="1800" spc="70" dirty="0">
                <a:solidFill>
                  <a:srgbClr val="16161C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906004" y="4222862"/>
            <a:ext cx="56070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175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-5" dirty="0">
                <a:solidFill>
                  <a:srgbClr val="16161C"/>
                </a:solidFill>
                <a:latin typeface="Times New Roman"/>
                <a:cs typeface="Times New Roman"/>
              </a:rPr>
              <a:t>-</a:t>
            </a:r>
            <a:r>
              <a:rPr sz="1950" i="1" spc="170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-70" dirty="0">
                <a:solidFill>
                  <a:srgbClr val="030103"/>
                </a:solidFill>
                <a:latin typeface="Times New Roman"/>
                <a:cs typeface="Times New Roman"/>
              </a:rPr>
              <a:t>+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65124" y="4602662"/>
            <a:ext cx="364362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55" dirty="0">
                <a:solidFill>
                  <a:srgbClr val="030103"/>
                </a:solidFill>
                <a:latin typeface="Arial"/>
                <a:cs typeface="Arial"/>
              </a:rPr>
              <a:t>A</a:t>
            </a:r>
            <a:r>
              <a:rPr sz="1800" spc="155" dirty="0">
                <a:solidFill>
                  <a:srgbClr val="382F36"/>
                </a:solidFill>
                <a:latin typeface="Arial"/>
                <a:cs typeface="Arial"/>
              </a:rPr>
              <a:t>ll</a:t>
            </a:r>
            <a:r>
              <a:rPr sz="1800" spc="-110" dirty="0">
                <a:solidFill>
                  <a:srgbClr val="382F36"/>
                </a:solidFill>
                <a:latin typeface="Arial"/>
                <a:cs typeface="Arial"/>
              </a:rPr>
              <a:t> </a:t>
            </a:r>
            <a:r>
              <a:rPr sz="1800" spc="114" dirty="0">
                <a:solidFill>
                  <a:srgbClr val="16161C"/>
                </a:solidFill>
                <a:latin typeface="Arial"/>
                <a:cs typeface="Arial"/>
              </a:rPr>
              <a:t>o</a:t>
            </a:r>
            <a:r>
              <a:rPr sz="1800" spc="325" dirty="0">
                <a:solidFill>
                  <a:srgbClr val="030103"/>
                </a:solidFill>
                <a:latin typeface="Arial"/>
                <a:cs typeface="Arial"/>
              </a:rPr>
              <a:t>t</a:t>
            </a:r>
            <a:r>
              <a:rPr sz="1800" spc="75" dirty="0">
                <a:solidFill>
                  <a:srgbClr val="16161C"/>
                </a:solidFill>
                <a:latin typeface="Arial"/>
                <a:cs typeface="Arial"/>
              </a:rPr>
              <a:t>h</a:t>
            </a:r>
            <a:r>
              <a:rPr sz="1800" spc="114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110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00" spc="45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00" spc="35" dirty="0">
                <a:solidFill>
                  <a:srgbClr val="16161C"/>
                </a:solidFill>
                <a:latin typeface="Arial"/>
                <a:cs typeface="Arial"/>
              </a:rPr>
              <a:t>I</a:t>
            </a:r>
            <a:r>
              <a:rPr sz="1800" spc="40" dirty="0">
                <a:solidFill>
                  <a:srgbClr val="16161C"/>
                </a:solidFill>
                <a:latin typeface="Arial"/>
                <a:cs typeface="Arial"/>
              </a:rPr>
              <a:t>n</a:t>
            </a:r>
            <a:r>
              <a:rPr sz="1800" spc="180" dirty="0">
                <a:solidFill>
                  <a:srgbClr val="030103"/>
                </a:solidFill>
                <a:latin typeface="Arial"/>
                <a:cs typeface="Arial"/>
              </a:rPr>
              <a:t>f</a:t>
            </a:r>
            <a:r>
              <a:rPr sz="1800" spc="120" dirty="0">
                <a:solidFill>
                  <a:srgbClr val="16161C"/>
                </a:solidFill>
                <a:latin typeface="Arial"/>
                <a:cs typeface="Arial"/>
              </a:rPr>
              <a:t>or</a:t>
            </a:r>
            <a:r>
              <a:rPr sz="1800" spc="260" dirty="0">
                <a:solidFill>
                  <a:srgbClr val="16161C"/>
                </a:solidFill>
                <a:latin typeface="Arial"/>
                <a:cs typeface="Arial"/>
              </a:rPr>
              <a:t>m</a:t>
            </a:r>
            <a:r>
              <a:rPr sz="1800" spc="-60" dirty="0">
                <a:solidFill>
                  <a:srgbClr val="030103"/>
                </a:solidFill>
                <a:latin typeface="Arial"/>
                <a:cs typeface="Arial"/>
              </a:rPr>
              <a:t>a</a:t>
            </a:r>
            <a:r>
              <a:rPr sz="1800" spc="-33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00" spc="225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00" spc="-50" dirty="0">
                <a:solidFill>
                  <a:srgbClr val="16161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6161C"/>
                </a:solidFill>
                <a:latin typeface="Arial"/>
                <a:cs typeface="Arial"/>
              </a:rPr>
              <a:t>P</a:t>
            </a:r>
            <a:r>
              <a:rPr sz="1800" spc="-20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00" spc="7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00" spc="95" dirty="0">
                <a:solidFill>
                  <a:srgbClr val="16161C"/>
                </a:solidFill>
                <a:latin typeface="Arial"/>
                <a:cs typeface="Arial"/>
              </a:rPr>
              <a:t>cu</a:t>
            </a:r>
            <a:r>
              <a:rPr sz="1800" spc="114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00" spc="114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120" dirty="0">
                <a:solidFill>
                  <a:srgbClr val="16161C"/>
                </a:solidFill>
                <a:latin typeface="Arial"/>
                <a:cs typeface="Arial"/>
              </a:rPr>
              <a:t>m</a:t>
            </a:r>
            <a:r>
              <a:rPr sz="1800" spc="15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40" dirty="0">
                <a:solidFill>
                  <a:srgbClr val="16161C"/>
                </a:solidFill>
                <a:latin typeface="Arial"/>
                <a:cs typeface="Arial"/>
              </a:rPr>
              <a:t>n</a:t>
            </a:r>
            <a:r>
              <a:rPr sz="1800" spc="55" dirty="0">
                <a:solidFill>
                  <a:srgbClr val="030103"/>
                </a:solidFill>
                <a:latin typeface="Arial"/>
                <a:cs typeface="Arial"/>
              </a:rPr>
              <a:t>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271764" y="4512958"/>
            <a:ext cx="153670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i="1" spc="-25" dirty="0">
                <a:solidFill>
                  <a:srgbClr val="030103"/>
                </a:solidFill>
                <a:latin typeface="Arial"/>
                <a:cs typeface="Arial"/>
              </a:rPr>
              <a:t>.1</a:t>
            </a:r>
            <a:endParaRPr sz="12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9596" y="4910271"/>
            <a:ext cx="113664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215" dirty="0">
                <a:solidFill>
                  <a:srgbClr val="5E505E"/>
                </a:solidFill>
                <a:latin typeface="Times New Roman"/>
                <a:cs typeface="Times New Roman"/>
              </a:rPr>
              <a:t>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901431" y="4803506"/>
            <a:ext cx="565150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105" dirty="0">
                <a:solidFill>
                  <a:srgbClr val="030103"/>
                </a:solidFill>
                <a:latin typeface="Times New Roman"/>
                <a:cs typeface="Times New Roman"/>
              </a:rPr>
              <a:t>2-</a:t>
            </a:r>
            <a:r>
              <a:rPr sz="1950" i="1" spc="175" dirty="0">
                <a:solidFill>
                  <a:srgbClr val="030103"/>
                </a:solidFill>
                <a:latin typeface="Times New Roman"/>
                <a:cs typeface="Times New Roman"/>
              </a:rPr>
              <a:t>2</a:t>
            </a:r>
            <a:r>
              <a:rPr sz="1950" i="1" spc="-70" dirty="0">
                <a:solidFill>
                  <a:srgbClr val="030103"/>
                </a:solidFill>
                <a:latin typeface="Times New Roman"/>
                <a:cs typeface="Times New Roman"/>
              </a:rPr>
              <a:t>+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69696" y="5173588"/>
            <a:ext cx="3980179" cy="72878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1590" marR="5080" indent="-9525">
              <a:lnSpc>
                <a:spcPct val="128099"/>
              </a:lnSpc>
            </a:pPr>
            <a:r>
              <a:rPr sz="1850" spc="-60" dirty="0">
                <a:solidFill>
                  <a:srgbClr val="030103"/>
                </a:solidFill>
                <a:latin typeface="Arial"/>
                <a:cs typeface="Arial"/>
              </a:rPr>
              <a:t>Se</a:t>
            </a:r>
            <a:r>
              <a:rPr sz="1850" spc="55" dirty="0">
                <a:solidFill>
                  <a:srgbClr val="030103"/>
                </a:solidFill>
                <a:latin typeface="Arial"/>
                <a:cs typeface="Arial"/>
              </a:rPr>
              <a:t>a</a:t>
            </a:r>
            <a:r>
              <a:rPr sz="1850" spc="85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50" spc="130" dirty="0">
                <a:solidFill>
                  <a:srgbClr val="030103"/>
                </a:solidFill>
                <a:latin typeface="Arial"/>
                <a:cs typeface="Arial"/>
              </a:rPr>
              <a:t>ed</a:t>
            </a:r>
            <a:r>
              <a:rPr sz="1850" spc="4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110" dirty="0">
                <a:solidFill>
                  <a:srgbClr val="030103"/>
                </a:solidFill>
                <a:latin typeface="Arial"/>
                <a:cs typeface="Arial"/>
              </a:rPr>
              <a:t>B</a:t>
            </a:r>
            <a:r>
              <a:rPr sz="1850" spc="-114" dirty="0">
                <a:solidFill>
                  <a:srgbClr val="030103"/>
                </a:solidFill>
                <a:latin typeface="Arial"/>
                <a:cs typeface="Arial"/>
              </a:rPr>
              <a:t>i</a:t>
            </a:r>
            <a:r>
              <a:rPr sz="1850" spc="85" dirty="0">
                <a:solidFill>
                  <a:srgbClr val="030103"/>
                </a:solidFill>
                <a:latin typeface="Arial"/>
                <a:cs typeface="Arial"/>
              </a:rPr>
              <a:t>ds</a:t>
            </a:r>
            <a:r>
              <a:rPr sz="1850" spc="2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245" dirty="0">
                <a:solidFill>
                  <a:srgbClr val="030103"/>
                </a:solidFill>
                <a:latin typeface="Arial"/>
                <a:cs typeface="Arial"/>
              </a:rPr>
              <a:t>&amp;</a:t>
            </a:r>
            <a:r>
              <a:rPr sz="1850" spc="-3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35" dirty="0">
                <a:solidFill>
                  <a:srgbClr val="030103"/>
                </a:solidFill>
                <a:latin typeface="Arial"/>
                <a:cs typeface="Arial"/>
              </a:rPr>
              <a:t>Competitive</a:t>
            </a:r>
            <a:r>
              <a:rPr sz="1850" spc="65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45" dirty="0">
                <a:solidFill>
                  <a:srgbClr val="030103"/>
                </a:solidFill>
                <a:latin typeface="Arial"/>
                <a:cs typeface="Arial"/>
              </a:rPr>
              <a:t>Proc</a:t>
            </a:r>
            <a:r>
              <a:rPr sz="1850" spc="5" dirty="0">
                <a:solidFill>
                  <a:srgbClr val="030103"/>
                </a:solidFill>
                <a:latin typeface="Arial"/>
                <a:cs typeface="Arial"/>
              </a:rPr>
              <a:t>u</a:t>
            </a:r>
            <a:r>
              <a:rPr sz="1850" spc="-960" dirty="0">
                <a:solidFill>
                  <a:srgbClr val="FFD4AA"/>
                </a:solidFill>
                <a:latin typeface="Arial"/>
                <a:cs typeface="Arial"/>
              </a:rPr>
              <a:t>1</a:t>
            </a:r>
            <a:r>
              <a:rPr sz="1850" spc="100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50" spc="135" dirty="0">
                <a:solidFill>
                  <a:srgbClr val="030103"/>
                </a:solidFill>
                <a:latin typeface="Arial"/>
                <a:cs typeface="Arial"/>
              </a:rPr>
              <a:t>emen</a:t>
            </a:r>
            <a:r>
              <a:rPr sz="1850" spc="270" dirty="0">
                <a:solidFill>
                  <a:srgbClr val="16161C"/>
                </a:solidFill>
                <a:latin typeface="Arial"/>
                <a:cs typeface="Arial"/>
              </a:rPr>
              <a:t>t</a:t>
            </a:r>
            <a:r>
              <a:rPr sz="1850" spc="75" dirty="0">
                <a:solidFill>
                  <a:srgbClr val="030103"/>
                </a:solidFill>
                <a:latin typeface="Arial"/>
                <a:cs typeface="Arial"/>
              </a:rPr>
              <a:t>s/F</a:t>
            </a:r>
            <a:r>
              <a:rPr sz="1850" spc="16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50" spc="135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50" spc="185" dirty="0">
                <a:solidFill>
                  <a:srgbClr val="16161C"/>
                </a:solidFill>
                <a:latin typeface="Arial"/>
                <a:cs typeface="Arial"/>
              </a:rPr>
              <a:t>m</a:t>
            </a:r>
            <a:r>
              <a:rPr sz="1850" spc="85" dirty="0">
                <a:solidFill>
                  <a:srgbClr val="030103"/>
                </a:solidFill>
                <a:latin typeface="Arial"/>
                <a:cs typeface="Arial"/>
              </a:rPr>
              <a:t>a</a:t>
            </a:r>
            <a:r>
              <a:rPr sz="1850" spc="625" dirty="0">
                <a:solidFill>
                  <a:srgbClr val="16161C"/>
                </a:solidFill>
                <a:latin typeface="Arial"/>
                <a:cs typeface="Arial"/>
              </a:rPr>
              <a:t>l</a:t>
            </a:r>
            <a:r>
              <a:rPr sz="1850" spc="125" dirty="0">
                <a:solidFill>
                  <a:srgbClr val="16161C"/>
                </a:solidFill>
                <a:latin typeface="Arial"/>
                <a:cs typeface="Arial"/>
              </a:rPr>
              <a:t>(</a:t>
            </a:r>
            <a:r>
              <a:rPr sz="1850" spc="65" dirty="0">
                <a:solidFill>
                  <a:srgbClr val="16161C"/>
                </a:solidFill>
                <a:latin typeface="Arial"/>
                <a:cs typeface="Arial"/>
              </a:rPr>
              <a:t>I</a:t>
            </a:r>
            <a:r>
              <a:rPr sz="1850" spc="-130" dirty="0">
                <a:solidFill>
                  <a:srgbClr val="030103"/>
                </a:solidFill>
                <a:latin typeface="Arial"/>
                <a:cs typeface="Arial"/>
              </a:rPr>
              <a:t>FB</a:t>
            </a:r>
            <a:r>
              <a:rPr sz="1850" spc="-5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330" dirty="0">
                <a:solidFill>
                  <a:srgbClr val="030103"/>
                </a:solidFill>
                <a:latin typeface="Arial"/>
                <a:cs typeface="Arial"/>
              </a:rPr>
              <a:t>&amp;</a:t>
            </a:r>
            <a:r>
              <a:rPr sz="1850" spc="-5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50" spc="-90" dirty="0">
                <a:solidFill>
                  <a:srgbClr val="030103"/>
                </a:solidFill>
                <a:latin typeface="Arial"/>
                <a:cs typeface="Arial"/>
              </a:rPr>
              <a:t>RFP</a:t>
            </a:r>
            <a:r>
              <a:rPr sz="1850" spc="-40" dirty="0">
                <a:solidFill>
                  <a:srgbClr val="030103"/>
                </a:solidFill>
                <a:latin typeface="Arial"/>
                <a:cs typeface="Arial"/>
              </a:rPr>
              <a:t>):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9596" y="5590962"/>
            <a:ext cx="100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95" dirty="0">
                <a:solidFill>
                  <a:srgbClr val="5E505E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1307" y="5957153"/>
            <a:ext cx="17208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75" dirty="0">
                <a:solidFill>
                  <a:srgbClr val="5E505E"/>
                </a:solidFill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74267" y="5873677"/>
            <a:ext cx="18865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5" dirty="0">
                <a:solidFill>
                  <a:srgbClr val="030103"/>
                </a:solidFill>
                <a:latin typeface="Arial"/>
                <a:cs typeface="Arial"/>
              </a:rPr>
              <a:t>G</a:t>
            </a:r>
            <a:r>
              <a:rPr sz="1800" spc="-204" dirty="0">
                <a:solidFill>
                  <a:srgbClr val="16161C"/>
                </a:solidFill>
                <a:latin typeface="Arial"/>
                <a:cs typeface="Arial"/>
              </a:rPr>
              <a:t>P</a:t>
            </a:r>
            <a:r>
              <a:rPr sz="1800" spc="30" dirty="0">
                <a:solidFill>
                  <a:srgbClr val="030103"/>
                </a:solidFill>
                <a:latin typeface="Arial"/>
                <a:cs typeface="Arial"/>
              </a:rPr>
              <a:t>O/GBO</a:t>
            </a:r>
            <a:r>
              <a:rPr sz="1800" spc="425" dirty="0">
                <a:solidFill>
                  <a:srgbClr val="16161C"/>
                </a:solidFill>
                <a:latin typeface="Arial"/>
                <a:cs typeface="Arial"/>
              </a:rPr>
              <a:t>/</a:t>
            </a:r>
            <a:r>
              <a:rPr sz="1800" spc="-70" dirty="0">
                <a:solidFill>
                  <a:srgbClr val="030103"/>
                </a:solidFill>
                <a:latin typeface="Arial"/>
                <a:cs typeface="Arial"/>
              </a:rPr>
              <a:t>CO</a:t>
            </a:r>
            <a:r>
              <a:rPr sz="1800" spc="2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00" spc="-100" dirty="0">
                <a:solidFill>
                  <a:srgbClr val="16161C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910576" y="5850494"/>
            <a:ext cx="556260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140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30" dirty="0">
                <a:solidFill>
                  <a:srgbClr val="030103"/>
                </a:solidFill>
                <a:latin typeface="Times New Roman"/>
                <a:cs typeface="Times New Roman"/>
              </a:rPr>
              <a:t>-</a:t>
            </a:r>
            <a:r>
              <a:rPr sz="1950" i="1" spc="140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-70" dirty="0">
                <a:solidFill>
                  <a:srgbClr val="030103"/>
                </a:solidFill>
                <a:latin typeface="Times New Roman"/>
                <a:cs typeface="Times New Roman"/>
              </a:rPr>
              <a:t>+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1307" y="6318448"/>
            <a:ext cx="1911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75" dirty="0">
                <a:solidFill>
                  <a:srgbClr val="6B6975"/>
                </a:solidFill>
                <a:latin typeface="Times New Roman"/>
                <a:cs typeface="Times New Roman"/>
              </a:rPr>
              <a:t>11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69696" y="6230294"/>
            <a:ext cx="13119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45" dirty="0">
                <a:solidFill>
                  <a:srgbClr val="030103"/>
                </a:solidFill>
                <a:latin typeface="Arial"/>
                <a:cs typeface="Arial"/>
              </a:rPr>
              <a:t>S</a:t>
            </a:r>
            <a:r>
              <a:rPr sz="1800" spc="220" dirty="0">
                <a:solidFill>
                  <a:srgbClr val="16161C"/>
                </a:solidFill>
                <a:latin typeface="Arial"/>
                <a:cs typeface="Arial"/>
              </a:rPr>
              <a:t>o</a:t>
            </a:r>
            <a:r>
              <a:rPr sz="1800" spc="30" dirty="0">
                <a:solidFill>
                  <a:srgbClr val="382F36"/>
                </a:solidFill>
                <a:latin typeface="Arial"/>
                <a:cs typeface="Arial"/>
              </a:rPr>
              <a:t>l</a:t>
            </a:r>
            <a:r>
              <a:rPr sz="1800" spc="7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10" dirty="0">
                <a:solidFill>
                  <a:srgbClr val="030103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030103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30103"/>
                </a:solidFill>
                <a:latin typeface="Arial"/>
                <a:cs typeface="Arial"/>
              </a:rPr>
              <a:t>o</a:t>
            </a:r>
            <a:r>
              <a:rPr sz="1800" spc="150" dirty="0">
                <a:solidFill>
                  <a:srgbClr val="16161C"/>
                </a:solidFill>
                <a:latin typeface="Arial"/>
                <a:cs typeface="Arial"/>
              </a:rPr>
              <a:t>u</a:t>
            </a:r>
            <a:r>
              <a:rPr sz="1800" spc="45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00" spc="25" dirty="0">
                <a:solidFill>
                  <a:srgbClr val="030103"/>
                </a:solidFill>
                <a:latin typeface="Arial"/>
                <a:cs typeface="Arial"/>
              </a:rPr>
              <a:t>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906004" y="6211682"/>
            <a:ext cx="56070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170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-10" dirty="0">
                <a:solidFill>
                  <a:srgbClr val="030103"/>
                </a:solidFill>
                <a:latin typeface="Times New Roman"/>
                <a:cs typeface="Times New Roman"/>
              </a:rPr>
              <a:t>-</a:t>
            </a:r>
            <a:r>
              <a:rPr sz="1950" i="1" spc="170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-70" dirty="0">
                <a:solidFill>
                  <a:srgbClr val="030103"/>
                </a:solidFill>
                <a:latin typeface="Times New Roman"/>
                <a:cs typeface="Times New Roman"/>
              </a:rPr>
              <a:t>+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1307" y="6659504"/>
            <a:ext cx="224790" cy="20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80" dirty="0">
                <a:solidFill>
                  <a:srgbClr val="5E505E"/>
                </a:solidFill>
                <a:latin typeface="Arial"/>
                <a:cs typeface="Arial"/>
              </a:rPr>
              <a:t>12</a:t>
            </a:r>
            <a:r>
              <a:rPr sz="900" spc="-45" dirty="0">
                <a:solidFill>
                  <a:srgbClr val="5E505E"/>
                </a:solidFill>
                <a:latin typeface="Arial"/>
                <a:cs typeface="Arial"/>
              </a:rPr>
              <a:t> </a:t>
            </a:r>
            <a:r>
              <a:rPr sz="1450" spc="-210" dirty="0">
                <a:solidFill>
                  <a:srgbClr val="AFB3B8"/>
                </a:solidFill>
                <a:latin typeface="Arial"/>
                <a:cs typeface="Arial"/>
              </a:rPr>
              <a:t>I</a:t>
            </a:r>
            <a:endParaRPr sz="14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83411" y="6591482"/>
            <a:ext cx="12369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16161C"/>
                </a:solidFill>
                <a:latin typeface="Arial"/>
                <a:cs typeface="Arial"/>
              </a:rPr>
              <a:t>E</a:t>
            </a:r>
            <a:r>
              <a:rPr sz="1800" spc="-50" dirty="0">
                <a:solidFill>
                  <a:srgbClr val="16161C"/>
                </a:solidFill>
                <a:latin typeface="Arial"/>
                <a:cs typeface="Arial"/>
              </a:rPr>
              <a:t>m</a:t>
            </a:r>
            <a:r>
              <a:rPr sz="1800" spc="150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40" dirty="0">
                <a:solidFill>
                  <a:srgbClr val="16161C"/>
                </a:solidFill>
                <a:latin typeface="Arial"/>
                <a:cs typeface="Arial"/>
              </a:rPr>
              <a:t>r</a:t>
            </a:r>
            <a:r>
              <a:rPr sz="1800" spc="40" dirty="0">
                <a:solidFill>
                  <a:srgbClr val="030103"/>
                </a:solidFill>
                <a:latin typeface="Arial"/>
                <a:cs typeface="Arial"/>
              </a:rPr>
              <a:t>g</a:t>
            </a:r>
            <a:r>
              <a:rPr sz="1800" spc="114" dirty="0">
                <a:solidFill>
                  <a:srgbClr val="030103"/>
                </a:solidFill>
                <a:latin typeface="Arial"/>
                <a:cs typeface="Arial"/>
              </a:rPr>
              <a:t>e</a:t>
            </a:r>
            <a:r>
              <a:rPr sz="1800" spc="75" dirty="0">
                <a:solidFill>
                  <a:srgbClr val="16161C"/>
                </a:solidFill>
                <a:latin typeface="Arial"/>
                <a:cs typeface="Arial"/>
              </a:rPr>
              <a:t>n</a:t>
            </a:r>
            <a:r>
              <a:rPr sz="1800" spc="-40" dirty="0">
                <a:solidFill>
                  <a:srgbClr val="030103"/>
                </a:solidFill>
                <a:latin typeface="Arial"/>
                <a:cs typeface="Arial"/>
              </a:rPr>
              <a:t>c</a:t>
            </a:r>
            <a:r>
              <a:rPr sz="1800" spc="70" dirty="0">
                <a:solidFill>
                  <a:srgbClr val="16161C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915147" y="6572870"/>
            <a:ext cx="542290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100" dirty="0">
                <a:solidFill>
                  <a:srgbClr val="16161C"/>
                </a:solidFill>
                <a:latin typeface="Times New Roman"/>
                <a:cs typeface="Times New Roman"/>
              </a:rPr>
              <a:t>1</a:t>
            </a:r>
            <a:r>
              <a:rPr sz="1950" i="1" spc="65" dirty="0">
                <a:solidFill>
                  <a:srgbClr val="030103"/>
                </a:solidFill>
                <a:latin typeface="Times New Roman"/>
                <a:cs typeface="Times New Roman"/>
              </a:rPr>
              <a:t>-</a:t>
            </a:r>
            <a:r>
              <a:rPr sz="1950" i="1" spc="-25" dirty="0">
                <a:solidFill>
                  <a:srgbClr val="16161C"/>
                </a:solidFill>
                <a:latin typeface="Times New Roman"/>
                <a:cs typeface="Times New Roman"/>
              </a:rPr>
              <a:t>1+</a:t>
            </a:r>
            <a:endParaRPr sz="195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0" y="3418263"/>
            <a:ext cx="49530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Rea</a:t>
            </a:r>
            <a:r>
              <a:rPr sz="4000" b="1" spc="-3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d</a:t>
            </a:r>
            <a:r>
              <a:rPr sz="4000" b="1" spc="-26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y</a:t>
            </a:r>
            <a:r>
              <a:rPr sz="4000" b="1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,</a:t>
            </a:r>
            <a:r>
              <a:rPr sz="4000" b="1" spc="1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sz="4000" b="1" spc="-25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se</a:t>
            </a:r>
            <a:r>
              <a:rPr sz="4000" b="1" spc="-1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t,</a:t>
            </a:r>
            <a:r>
              <a:rPr sz="4000" b="1" spc="-2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 go</a:t>
            </a:r>
            <a:r>
              <a:rPr sz="4000" b="1" spc="-2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!</a:t>
            </a:r>
            <a:endParaRPr lang="en-US" sz="4000" b="1" spc="-20" dirty="0" smtClean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</a:pPr>
            <a:r>
              <a:rPr lang="en-US" sz="4000" b="1" spc="-2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School Year 2016-17</a:t>
            </a:r>
            <a:endParaRPr sz="40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1066800"/>
            <a:ext cx="8534400" cy="388620"/>
          </a:xfrm>
          <a:custGeom>
            <a:avLst/>
            <a:gdLst/>
            <a:ahLst/>
            <a:cxnLst/>
            <a:rect l="l" t="t" r="r" b="b"/>
            <a:pathLst>
              <a:path w="8534400" h="388619">
                <a:moveTo>
                  <a:pt x="0" y="388365"/>
                </a:moveTo>
                <a:lnTo>
                  <a:pt x="8534400" y="388365"/>
                </a:lnTo>
                <a:lnTo>
                  <a:pt x="8534400" y="0"/>
                </a:lnTo>
                <a:lnTo>
                  <a:pt x="0" y="0"/>
                </a:lnTo>
                <a:lnTo>
                  <a:pt x="0" y="3883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000" y="1455191"/>
            <a:ext cx="5290820" cy="393700"/>
          </a:xfrm>
          <a:custGeom>
            <a:avLst/>
            <a:gdLst/>
            <a:ahLst/>
            <a:cxnLst/>
            <a:rect l="l" t="t" r="r" b="b"/>
            <a:pathLst>
              <a:path w="5290820" h="393700">
                <a:moveTo>
                  <a:pt x="0" y="393166"/>
                </a:moveTo>
                <a:lnTo>
                  <a:pt x="5290439" y="393166"/>
                </a:lnTo>
                <a:lnTo>
                  <a:pt x="5290439" y="0"/>
                </a:lnTo>
                <a:lnTo>
                  <a:pt x="0" y="0"/>
                </a:lnTo>
                <a:lnTo>
                  <a:pt x="0" y="3931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71439" y="1455166"/>
            <a:ext cx="2021205" cy="831215"/>
          </a:xfrm>
          <a:custGeom>
            <a:avLst/>
            <a:gdLst/>
            <a:ahLst/>
            <a:cxnLst/>
            <a:rect l="l" t="t" r="r" b="b"/>
            <a:pathLst>
              <a:path w="2021204" h="831214">
                <a:moveTo>
                  <a:pt x="0" y="830834"/>
                </a:moveTo>
                <a:lnTo>
                  <a:pt x="2021078" y="830834"/>
                </a:lnTo>
                <a:lnTo>
                  <a:pt x="2021078" y="0"/>
                </a:lnTo>
                <a:lnTo>
                  <a:pt x="0" y="0"/>
                </a:lnTo>
                <a:lnTo>
                  <a:pt x="0" y="8308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92517" y="1455166"/>
            <a:ext cx="1223010" cy="831215"/>
          </a:xfrm>
          <a:custGeom>
            <a:avLst/>
            <a:gdLst/>
            <a:ahLst/>
            <a:cxnLst/>
            <a:rect l="l" t="t" r="r" b="b"/>
            <a:pathLst>
              <a:path w="1223009" h="831214">
                <a:moveTo>
                  <a:pt x="0" y="830834"/>
                </a:moveTo>
                <a:lnTo>
                  <a:pt x="1222844" y="830834"/>
                </a:lnTo>
                <a:lnTo>
                  <a:pt x="1222844" y="0"/>
                </a:lnTo>
                <a:lnTo>
                  <a:pt x="0" y="0"/>
                </a:lnTo>
                <a:lnTo>
                  <a:pt x="0" y="8308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1000" y="1848332"/>
            <a:ext cx="5290820" cy="438150"/>
          </a:xfrm>
          <a:custGeom>
            <a:avLst/>
            <a:gdLst/>
            <a:ahLst/>
            <a:cxnLst/>
            <a:rect l="l" t="t" r="r" b="b"/>
            <a:pathLst>
              <a:path w="5290820" h="438150">
                <a:moveTo>
                  <a:pt x="0" y="437667"/>
                </a:moveTo>
                <a:lnTo>
                  <a:pt x="5290439" y="437667"/>
                </a:lnTo>
                <a:lnTo>
                  <a:pt x="5290439" y="0"/>
                </a:lnTo>
                <a:lnTo>
                  <a:pt x="0" y="0"/>
                </a:lnTo>
                <a:lnTo>
                  <a:pt x="0" y="4376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1000" y="2286025"/>
            <a:ext cx="5290820" cy="393700"/>
          </a:xfrm>
          <a:custGeom>
            <a:avLst/>
            <a:gdLst/>
            <a:ahLst/>
            <a:cxnLst/>
            <a:rect l="l" t="t" r="r" b="b"/>
            <a:pathLst>
              <a:path w="5290820" h="393700">
                <a:moveTo>
                  <a:pt x="0" y="393166"/>
                </a:moveTo>
                <a:lnTo>
                  <a:pt x="5290439" y="393166"/>
                </a:lnTo>
                <a:lnTo>
                  <a:pt x="5290439" y="0"/>
                </a:lnTo>
                <a:lnTo>
                  <a:pt x="0" y="0"/>
                </a:lnTo>
                <a:lnTo>
                  <a:pt x="0" y="393166"/>
                </a:lnTo>
                <a:close/>
              </a:path>
            </a:pathLst>
          </a:custGeom>
          <a:solidFill>
            <a:srgbClr val="E16B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1439" y="2286025"/>
            <a:ext cx="2021205" cy="393700"/>
          </a:xfrm>
          <a:custGeom>
            <a:avLst/>
            <a:gdLst/>
            <a:ahLst/>
            <a:cxnLst/>
            <a:rect l="l" t="t" r="r" b="b"/>
            <a:pathLst>
              <a:path w="2021204" h="393700">
                <a:moveTo>
                  <a:pt x="0" y="393166"/>
                </a:moveTo>
                <a:lnTo>
                  <a:pt x="2021078" y="393166"/>
                </a:lnTo>
                <a:lnTo>
                  <a:pt x="2021078" y="0"/>
                </a:lnTo>
                <a:lnTo>
                  <a:pt x="0" y="0"/>
                </a:lnTo>
                <a:lnTo>
                  <a:pt x="0" y="393166"/>
                </a:lnTo>
                <a:close/>
              </a:path>
            </a:pathLst>
          </a:custGeom>
          <a:solidFill>
            <a:srgbClr val="E16B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92517" y="2286025"/>
            <a:ext cx="1223010" cy="393700"/>
          </a:xfrm>
          <a:custGeom>
            <a:avLst/>
            <a:gdLst/>
            <a:ahLst/>
            <a:cxnLst/>
            <a:rect l="l" t="t" r="r" b="b"/>
            <a:pathLst>
              <a:path w="1223009" h="393700">
                <a:moveTo>
                  <a:pt x="0" y="393166"/>
                </a:moveTo>
                <a:lnTo>
                  <a:pt x="1222844" y="393166"/>
                </a:lnTo>
                <a:lnTo>
                  <a:pt x="1222844" y="0"/>
                </a:lnTo>
                <a:lnTo>
                  <a:pt x="0" y="0"/>
                </a:lnTo>
                <a:lnTo>
                  <a:pt x="0" y="393166"/>
                </a:lnTo>
                <a:close/>
              </a:path>
            </a:pathLst>
          </a:custGeom>
          <a:solidFill>
            <a:srgbClr val="E16B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71439" y="1451991"/>
            <a:ext cx="0" cy="4522470"/>
          </a:xfrm>
          <a:custGeom>
            <a:avLst/>
            <a:gdLst/>
            <a:ahLst/>
            <a:cxnLst/>
            <a:rect l="l" t="t" r="r" b="b"/>
            <a:pathLst>
              <a:path h="4522470">
                <a:moveTo>
                  <a:pt x="0" y="0"/>
                </a:moveTo>
                <a:lnTo>
                  <a:pt x="0" y="45221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92517" y="1451991"/>
            <a:ext cx="0" cy="4522470"/>
          </a:xfrm>
          <a:custGeom>
            <a:avLst/>
            <a:gdLst/>
            <a:ahLst/>
            <a:cxnLst/>
            <a:rect l="l" t="t" r="r" b="b"/>
            <a:pathLst>
              <a:path h="4522470">
                <a:moveTo>
                  <a:pt x="0" y="0"/>
                </a:moveTo>
                <a:lnTo>
                  <a:pt x="0" y="45221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7825" y="1455166"/>
            <a:ext cx="8540750" cy="0"/>
          </a:xfrm>
          <a:custGeom>
            <a:avLst/>
            <a:gdLst/>
            <a:ahLst/>
            <a:cxnLst/>
            <a:rect l="l" t="t" r="r" b="b"/>
            <a:pathLst>
              <a:path w="8540750">
                <a:moveTo>
                  <a:pt x="0" y="0"/>
                </a:moveTo>
                <a:lnTo>
                  <a:pt x="85407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68264" y="2286000"/>
            <a:ext cx="3250565" cy="0"/>
          </a:xfrm>
          <a:custGeom>
            <a:avLst/>
            <a:gdLst/>
            <a:ahLst/>
            <a:cxnLst/>
            <a:rect l="l" t="t" r="r" b="b"/>
            <a:pathLst>
              <a:path w="3250565">
                <a:moveTo>
                  <a:pt x="0" y="0"/>
                </a:moveTo>
                <a:lnTo>
                  <a:pt x="3250311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825" y="2679192"/>
            <a:ext cx="8540750" cy="0"/>
          </a:xfrm>
          <a:custGeom>
            <a:avLst/>
            <a:gdLst/>
            <a:ahLst/>
            <a:cxnLst/>
            <a:rect l="l" t="t" r="r" b="b"/>
            <a:pathLst>
              <a:path w="8540750">
                <a:moveTo>
                  <a:pt x="0" y="0"/>
                </a:moveTo>
                <a:lnTo>
                  <a:pt x="85407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7825" y="4050791"/>
            <a:ext cx="8540750" cy="0"/>
          </a:xfrm>
          <a:custGeom>
            <a:avLst/>
            <a:gdLst/>
            <a:ahLst/>
            <a:cxnLst/>
            <a:rect l="l" t="t" r="r" b="b"/>
            <a:pathLst>
              <a:path w="8540750">
                <a:moveTo>
                  <a:pt x="0" y="0"/>
                </a:moveTo>
                <a:lnTo>
                  <a:pt x="85407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825" y="5148071"/>
            <a:ext cx="8540750" cy="0"/>
          </a:xfrm>
          <a:custGeom>
            <a:avLst/>
            <a:gdLst/>
            <a:ahLst/>
            <a:cxnLst/>
            <a:rect l="l" t="t" r="r" b="b"/>
            <a:pathLst>
              <a:path w="8540750">
                <a:moveTo>
                  <a:pt x="0" y="0"/>
                </a:moveTo>
                <a:lnTo>
                  <a:pt x="85407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1000" y="1063625"/>
            <a:ext cx="0" cy="4911090"/>
          </a:xfrm>
          <a:custGeom>
            <a:avLst/>
            <a:gdLst/>
            <a:ahLst/>
            <a:cxnLst/>
            <a:rect l="l" t="t" r="r" b="b"/>
            <a:pathLst>
              <a:path h="4911090">
                <a:moveTo>
                  <a:pt x="0" y="0"/>
                </a:moveTo>
                <a:lnTo>
                  <a:pt x="0" y="491055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15400" y="1063625"/>
            <a:ext cx="0" cy="4911090"/>
          </a:xfrm>
          <a:custGeom>
            <a:avLst/>
            <a:gdLst/>
            <a:ahLst/>
            <a:cxnLst/>
            <a:rect l="l" t="t" r="r" b="b"/>
            <a:pathLst>
              <a:path h="4911090">
                <a:moveTo>
                  <a:pt x="0" y="0"/>
                </a:moveTo>
                <a:lnTo>
                  <a:pt x="0" y="491055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7825" y="1066800"/>
            <a:ext cx="8540750" cy="0"/>
          </a:xfrm>
          <a:custGeom>
            <a:avLst/>
            <a:gdLst/>
            <a:ahLst/>
            <a:cxnLst/>
            <a:rect l="l" t="t" r="r" b="b"/>
            <a:pathLst>
              <a:path w="8540750">
                <a:moveTo>
                  <a:pt x="0" y="0"/>
                </a:moveTo>
                <a:lnTo>
                  <a:pt x="85407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7825" y="5971006"/>
            <a:ext cx="8540750" cy="0"/>
          </a:xfrm>
          <a:custGeom>
            <a:avLst/>
            <a:gdLst/>
            <a:ahLst/>
            <a:cxnLst/>
            <a:rect l="l" t="t" r="r" b="b"/>
            <a:pathLst>
              <a:path w="8540750">
                <a:moveTo>
                  <a:pt x="0" y="0"/>
                </a:moveTo>
                <a:lnTo>
                  <a:pt x="85407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279650" y="1120521"/>
            <a:ext cx="52419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vie</a:t>
            </a:r>
            <a:r>
              <a:rPr sz="2400" b="1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of</a:t>
            </a:r>
            <a:r>
              <a:rPr sz="2400" b="1" spc="-5" dirty="0">
                <a:latin typeface="Calibri"/>
                <a:cs typeface="Calibri"/>
              </a:rPr>
              <a:t> Gene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5" dirty="0">
                <a:latin typeface="Calibri"/>
                <a:cs typeface="Calibri"/>
              </a:rPr>
              <a:t>c</a:t>
            </a:r>
            <a:r>
              <a:rPr sz="2400" b="1" dirty="0">
                <a:latin typeface="Calibri"/>
                <a:cs typeface="Calibri"/>
              </a:rPr>
              <a:t>u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5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spc="-5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actices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43091" y="1766976"/>
            <a:ext cx="147955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0000"/>
                </a:solidFill>
                <a:latin typeface="Calibri"/>
                <a:cs typeface="Calibri"/>
              </a:rPr>
              <a:t>(name</a:t>
            </a:r>
            <a:r>
              <a:rPr sz="1800" b="1" spc="-2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endParaRPr sz="1800" dirty="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</a:pP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b="1" spc="-4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A/S</a:t>
            </a:r>
            <a:r>
              <a:rPr sz="1800" b="1" spc="-11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51444" y="1492503"/>
            <a:ext cx="1109345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275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Comm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&amp; </a:t>
            </a:r>
            <a:r>
              <a:rPr sz="1800" b="1" spc="-160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chni</a:t>
            </a:r>
            <a:r>
              <a:rPr sz="1800" b="1" spc="-15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Assi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8300" y="1882648"/>
            <a:ext cx="44704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5" dirty="0">
                <a:latin typeface="Calibri"/>
                <a:cs typeface="Calibri"/>
              </a:rPr>
              <a:t>i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40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A/S</a:t>
            </a:r>
            <a:r>
              <a:rPr sz="1800" b="1" spc="-110" dirty="0">
                <a:latin typeface="Calibri"/>
                <a:cs typeface="Calibri"/>
              </a:rPr>
              <a:t>F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ta</a:t>
            </a:r>
            <a:r>
              <a:rPr sz="1800" b="1" spc="-5" dirty="0">
                <a:latin typeface="Calibri"/>
                <a:cs typeface="Calibri"/>
              </a:rPr>
              <a:t>f</a:t>
            </a:r>
            <a:r>
              <a:rPr sz="1800" b="1" dirty="0">
                <a:latin typeface="Calibri"/>
                <a:cs typeface="Calibri"/>
              </a:rPr>
              <a:t>f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ons</a:t>
            </a:r>
            <a:r>
              <a:rPr sz="1800" b="1" spc="-20" dirty="0">
                <a:latin typeface="Calibri"/>
                <a:cs typeface="Calibri"/>
              </a:rPr>
              <a:t>ib</a:t>
            </a:r>
            <a:r>
              <a:rPr sz="1800" b="1" dirty="0">
                <a:latin typeface="Calibri"/>
                <a:cs typeface="Calibri"/>
              </a:rPr>
              <a:t>le</a:t>
            </a:r>
            <a:r>
              <a:rPr sz="1800" b="1" spc="-30" dirty="0">
                <a:latin typeface="Calibri"/>
                <a:cs typeface="Calibri"/>
              </a:rPr>
              <a:t> f</a:t>
            </a:r>
            <a:r>
              <a:rPr sz="1800" b="1" dirty="0">
                <a:latin typeface="Calibri"/>
                <a:cs typeface="Calibri"/>
              </a:rPr>
              <a:t>or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oc</a:t>
            </a:r>
            <a:r>
              <a:rPr sz="1800" b="1" spc="-10" dirty="0">
                <a:latin typeface="Calibri"/>
                <a:cs typeface="Calibri"/>
              </a:rPr>
              <a:t>u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me</a:t>
            </a:r>
            <a:r>
              <a:rPr sz="1800" b="1" spc="-2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8300" y="2320417"/>
            <a:ext cx="5310505" cy="366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265">
              <a:lnSpc>
                <a:spcPct val="100000"/>
              </a:lnSpc>
            </a:pP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vie</a:t>
            </a:r>
            <a:r>
              <a:rPr sz="1800" b="1" dirty="0">
                <a:latin typeface="Calibri"/>
                <a:cs typeface="Calibri"/>
              </a:rPr>
              <a:t>w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L</a:t>
            </a:r>
            <a:r>
              <a:rPr sz="1800" b="1" spc="-4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A/S</a:t>
            </a:r>
            <a:r>
              <a:rPr sz="1800" b="1" spc="-110" dirty="0">
                <a:latin typeface="Calibri"/>
                <a:cs typeface="Calibri"/>
              </a:rPr>
              <a:t>F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0" dirty="0">
                <a:latin typeface="Calibri"/>
                <a:cs typeface="Calibri"/>
              </a:rPr>
              <a:t>W</a:t>
            </a:r>
            <a:r>
              <a:rPr sz="1800" b="1" spc="-15" dirty="0">
                <a:latin typeface="Calibri"/>
                <a:cs typeface="Calibri"/>
              </a:rPr>
              <a:t>ri</a:t>
            </a:r>
            <a:r>
              <a:rPr sz="1800" b="1" spc="-35" dirty="0">
                <a:latin typeface="Calibri"/>
                <a:cs typeface="Calibri"/>
              </a:rPr>
              <a:t>tt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 S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an</a:t>
            </a: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ds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Con</a:t>
            </a: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-10" dirty="0">
                <a:latin typeface="Calibri"/>
                <a:cs typeface="Calibri"/>
              </a:rPr>
              <a:t>uct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900"/>
              </a:spcBef>
              <a:buFont typeface="Calibri"/>
              <a:buAutoNum type="arabicPeriod"/>
              <a:tabLst>
                <a:tab pos="238125" algn="l"/>
              </a:tabLst>
            </a:pPr>
            <a:r>
              <a:rPr sz="1800" spc="-5" dirty="0">
                <a:latin typeface="Calibri"/>
                <a:cs typeface="Calibri"/>
              </a:rPr>
              <a:t>Doe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9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A/L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 h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wri</a:t>
            </a:r>
            <a:r>
              <a:rPr sz="1800" b="1" spc="-35" dirty="0">
                <a:latin typeface="Calibri"/>
                <a:cs typeface="Calibri"/>
              </a:rPr>
              <a:t>tt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duct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inc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hib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1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g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al, </a:t>
            </a:r>
            <a:r>
              <a:rPr sz="1800" b="1" dirty="0">
                <a:latin typeface="Calibri"/>
                <a:cs typeface="Calibri"/>
              </a:rPr>
              <a:t>or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app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con</a:t>
            </a:r>
            <a:r>
              <a:rPr sz="1800" b="1" spc="-20" dirty="0">
                <a:latin typeface="Calibri"/>
                <a:cs typeface="Calibri"/>
              </a:rPr>
              <a:t>f</a:t>
            </a:r>
            <a:r>
              <a:rPr sz="1800" b="1" spc="-10" dirty="0">
                <a:latin typeface="Calibri"/>
                <a:cs typeface="Calibri"/>
              </a:rPr>
              <a:t>licts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in</a:t>
            </a:r>
            <a:r>
              <a:rPr sz="1800" b="1" spc="-40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empl</a:t>
            </a:r>
            <a:r>
              <a:rPr sz="1800" spc="-20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45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dirty="0">
                <a:latin typeface="Calibri"/>
                <a:cs typeface="Calibri"/>
              </a:rPr>
              <a:t> 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el</a:t>
            </a:r>
            <a:r>
              <a:rPr sz="1800" spc="-10" dirty="0">
                <a:latin typeface="Calibri"/>
                <a:cs typeface="Calibri"/>
              </a:rPr>
              <a:t>ect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ad</a:t>
            </a:r>
            <a:r>
              <a:rPr sz="1800" spc="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ini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? 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[2</a:t>
            </a:r>
            <a:r>
              <a:rPr sz="1800" b="1" spc="-5" dirty="0">
                <a:latin typeface="Calibri"/>
                <a:cs typeface="Calibri"/>
              </a:rPr>
              <a:t> CF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200.318(c)</a:t>
            </a:r>
            <a:r>
              <a:rPr sz="1800" b="1" spc="-5" dirty="0">
                <a:latin typeface="Calibri"/>
                <a:cs typeface="Calibri"/>
              </a:rPr>
              <a:t>(</a:t>
            </a:r>
            <a:r>
              <a:rPr sz="1800" b="1" spc="-10" dirty="0">
                <a:latin typeface="Calibri"/>
                <a:cs typeface="Calibri"/>
              </a:rPr>
              <a:t>1)/7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CFR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3016.36(3</a:t>
            </a:r>
            <a:r>
              <a:rPr sz="1800" b="1" spc="-10" dirty="0">
                <a:latin typeface="Calibri"/>
                <a:cs typeface="Calibri"/>
              </a:rPr>
              <a:t>)(</a:t>
            </a:r>
            <a:r>
              <a:rPr sz="1800" b="1" spc="-5" dirty="0">
                <a:latin typeface="Calibri"/>
                <a:cs typeface="Calibri"/>
              </a:rPr>
              <a:t>1</a:t>
            </a:r>
            <a:r>
              <a:rPr sz="1800" b="1" dirty="0">
                <a:latin typeface="Calibri"/>
                <a:cs typeface="Calibri"/>
              </a:rPr>
              <a:t>-</a:t>
            </a:r>
            <a:r>
              <a:rPr sz="1800" b="1" spc="-10" dirty="0">
                <a:latin typeface="Calibri"/>
                <a:cs typeface="Calibri"/>
              </a:rPr>
              <a:t>1v)]</a:t>
            </a:r>
            <a:endParaRPr sz="1800" dirty="0">
              <a:latin typeface="Calibri"/>
              <a:cs typeface="Calibri"/>
            </a:endParaRPr>
          </a:p>
          <a:p>
            <a:pPr marL="12700" marR="22225" lvl="1" indent="40640">
              <a:lnSpc>
                <a:spcPct val="100000"/>
              </a:lnSpc>
              <a:buFont typeface="Calibri"/>
              <a:buAutoNum type="alphaLcPeriod"/>
              <a:tabLst>
                <a:tab pos="273685" algn="l"/>
              </a:tabLst>
            </a:pPr>
            <a:r>
              <a:rPr sz="1800" spc="-5" dirty="0">
                <a:latin typeface="Calibri"/>
                <a:cs typeface="Calibri"/>
              </a:rPr>
              <a:t>Doe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od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ond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fi</a:t>
            </a:r>
            <a:r>
              <a:rPr sz="1800" spc="-10" dirty="0">
                <a:latin typeface="Calibri"/>
                <a:cs typeface="Calibri"/>
              </a:rPr>
              <a:t>ce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5" dirty="0">
                <a:latin typeface="Calibri"/>
                <a:cs typeface="Calibri"/>
              </a:rPr>
              <a:t>pl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 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-40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y not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soli</a:t>
            </a:r>
            <a:r>
              <a:rPr sz="1800" b="1" spc="5" dirty="0">
                <a:latin typeface="Calibri"/>
                <a:cs typeface="Calibri"/>
              </a:rPr>
              <a:t>c</a:t>
            </a:r>
            <a:r>
              <a:rPr sz="1800" b="1" spc="-20" dirty="0">
                <a:latin typeface="Calibri"/>
                <a:cs typeface="Calibri"/>
              </a:rPr>
              <a:t>i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or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acce</a:t>
            </a:r>
            <a:r>
              <a:rPr sz="1800" b="1" spc="-10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g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tuiti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,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fa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dirty="0">
                <a:latin typeface="Calibri"/>
                <a:cs typeface="Calibri"/>
              </a:rPr>
              <a:t>o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or 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45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y</a:t>
            </a:r>
            <a:r>
              <a:rPr sz="1800" b="1" spc="-10" dirty="0">
                <a:latin typeface="Calibri"/>
                <a:cs typeface="Calibri"/>
              </a:rPr>
              <a:t>thin</a:t>
            </a:r>
            <a:r>
              <a:rPr sz="1800" b="1" dirty="0">
                <a:latin typeface="Calibri"/>
                <a:cs typeface="Calibri"/>
              </a:rPr>
              <a:t>g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mo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ary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alu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 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part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? 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[2</a:t>
            </a:r>
            <a:r>
              <a:rPr sz="1800" b="1" spc="-5" dirty="0">
                <a:latin typeface="Calibri"/>
                <a:cs typeface="Calibri"/>
              </a:rPr>
              <a:t> CF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200.318(c)</a:t>
            </a:r>
            <a:r>
              <a:rPr sz="1800" b="1" spc="-5" dirty="0">
                <a:latin typeface="Calibri"/>
                <a:cs typeface="Calibri"/>
              </a:rPr>
              <a:t>(</a:t>
            </a:r>
            <a:r>
              <a:rPr sz="1800" b="1" spc="-10" dirty="0">
                <a:latin typeface="Calibri"/>
                <a:cs typeface="Calibri"/>
              </a:rPr>
              <a:t>1)]</a:t>
            </a:r>
            <a:endParaRPr sz="1800" dirty="0">
              <a:latin typeface="Calibri"/>
              <a:cs typeface="Calibri"/>
            </a:endParaRPr>
          </a:p>
          <a:p>
            <a:pPr marL="12700" marR="9842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2.</a:t>
            </a:r>
            <a:r>
              <a:rPr sz="1800" spc="-5" dirty="0">
                <a:latin typeface="Calibri"/>
                <a:cs typeface="Calibri"/>
              </a:rPr>
              <a:t> Doe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od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ond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vide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discip</a:t>
            </a:r>
            <a:r>
              <a:rPr sz="1800" b="1" spc="-2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in</a:t>
            </a:r>
            <a:r>
              <a:rPr sz="1800" b="1" spc="-20" dirty="0">
                <a:latin typeface="Calibri"/>
                <a:cs typeface="Calibri"/>
              </a:rPr>
              <a:t>a</a:t>
            </a:r>
            <a:r>
              <a:rPr sz="1800" b="1" spc="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y actions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f</a:t>
            </a:r>
            <a:r>
              <a:rPr sz="1800" b="1" dirty="0">
                <a:latin typeface="Calibri"/>
                <a:cs typeface="Calibri"/>
              </a:rPr>
              <a:t>or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vi</a:t>
            </a:r>
            <a:r>
              <a:rPr sz="1800" b="1" spc="-5" dirty="0">
                <a:latin typeface="Calibri"/>
                <a:cs typeface="Calibri"/>
              </a:rPr>
              <a:t>ol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on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fi</a:t>
            </a:r>
            <a:r>
              <a:rPr sz="1800" spc="-10" dirty="0">
                <a:latin typeface="Calibri"/>
                <a:cs typeface="Calibri"/>
              </a:rPr>
              <a:t>ce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5" dirty="0">
                <a:latin typeface="Calibri"/>
                <a:cs typeface="Calibri"/>
              </a:rPr>
              <a:t>pl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ts? </a:t>
            </a:r>
            <a:r>
              <a:rPr sz="1800" b="1" spc="-10" dirty="0">
                <a:latin typeface="Calibri"/>
                <a:cs typeface="Calibri"/>
              </a:rPr>
              <a:t>[2</a:t>
            </a:r>
            <a:r>
              <a:rPr sz="1800" b="1" spc="-5" dirty="0">
                <a:latin typeface="Calibri"/>
                <a:cs typeface="Calibri"/>
              </a:rPr>
              <a:t> CF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200.318(c)</a:t>
            </a:r>
            <a:r>
              <a:rPr sz="1800" b="1" spc="-5" dirty="0">
                <a:latin typeface="Calibri"/>
                <a:cs typeface="Calibri"/>
              </a:rPr>
              <a:t>(</a:t>
            </a:r>
            <a:r>
              <a:rPr sz="1800" b="1" spc="-10" dirty="0">
                <a:latin typeface="Calibri"/>
                <a:cs typeface="Calibri"/>
              </a:rPr>
              <a:t>1)]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9067" y="1143000"/>
            <a:ext cx="1622171" cy="276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583" y="20089"/>
            <a:ext cx="7185025" cy="344805"/>
          </a:xfrm>
          <a:custGeom>
            <a:avLst/>
            <a:gdLst/>
            <a:ahLst/>
            <a:cxnLst/>
            <a:rect l="l" t="t" r="r" b="b"/>
            <a:pathLst>
              <a:path w="7185025" h="344805">
                <a:moveTo>
                  <a:pt x="0" y="344739"/>
                </a:moveTo>
                <a:lnTo>
                  <a:pt x="7184854" y="344739"/>
                </a:lnTo>
                <a:lnTo>
                  <a:pt x="7184854" y="0"/>
                </a:lnTo>
                <a:lnTo>
                  <a:pt x="0" y="0"/>
                </a:lnTo>
                <a:lnTo>
                  <a:pt x="0" y="34473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1282" y="78370"/>
            <a:ext cx="7159711" cy="227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8583" y="20089"/>
            <a:ext cx="7185025" cy="215444"/>
          </a:xfrm>
          <a:prstGeom prst="rect">
            <a:avLst/>
          </a:prstGeom>
          <a:ln w="25395">
            <a:solidFill>
              <a:srgbClr val="5C467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9620">
              <a:lnSpc>
                <a:spcPct val="100000"/>
              </a:lnSpc>
            </a:pP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Stat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Agency</a:t>
            </a:r>
            <a:r>
              <a:rPr lang="en-US"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 (SA)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Proc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uremen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1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Re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v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iew</a:t>
            </a:r>
            <a:r>
              <a:rPr sz="1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roce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0" y="69074"/>
                </a:moveTo>
                <a:lnTo>
                  <a:pt x="12707" y="29144"/>
                </a:lnTo>
                <a:lnTo>
                  <a:pt x="45198" y="4225"/>
                </a:lnTo>
                <a:lnTo>
                  <a:pt x="8641635" y="0"/>
                </a:lnTo>
                <a:lnTo>
                  <a:pt x="8656086" y="1521"/>
                </a:lnTo>
                <a:lnTo>
                  <a:pt x="8691907" y="21813"/>
                </a:lnTo>
                <a:lnTo>
                  <a:pt x="8709869" y="59073"/>
                </a:lnTo>
                <a:lnTo>
                  <a:pt x="8710588" y="344993"/>
                </a:lnTo>
                <a:lnTo>
                  <a:pt x="8709070" y="359456"/>
                </a:lnTo>
                <a:lnTo>
                  <a:pt x="8688803" y="395296"/>
                </a:lnTo>
                <a:lnTo>
                  <a:pt x="8651541" y="413235"/>
                </a:lnTo>
                <a:lnTo>
                  <a:pt x="68991" y="413941"/>
                </a:lnTo>
                <a:lnTo>
                  <a:pt x="54529" y="412424"/>
                </a:lnTo>
                <a:lnTo>
                  <a:pt x="18674" y="392169"/>
                </a:lnTo>
                <a:lnTo>
                  <a:pt x="710" y="354927"/>
                </a:lnTo>
                <a:lnTo>
                  <a:pt x="0" y="69074"/>
                </a:lnTo>
                <a:close/>
              </a:path>
            </a:pathLst>
          </a:custGeom>
          <a:ln w="25395">
            <a:solidFill>
              <a:srgbClr val="7088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0383" y="526022"/>
            <a:ext cx="82340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A’s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selected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review;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plet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retur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69263" y="890509"/>
            <a:ext cx="249554" cy="241300"/>
          </a:xfrm>
          <a:custGeom>
            <a:avLst/>
            <a:gdLst/>
            <a:ahLst/>
            <a:cxnLst/>
            <a:rect l="l" t="t" r="r" b="b"/>
            <a:pathLst>
              <a:path w="249554" h="241300">
                <a:moveTo>
                  <a:pt x="249527" y="120627"/>
                </a:moveTo>
                <a:lnTo>
                  <a:pt x="0" y="120627"/>
                </a:lnTo>
                <a:lnTo>
                  <a:pt x="124700" y="241254"/>
                </a:lnTo>
                <a:lnTo>
                  <a:pt x="249527" y="120627"/>
                </a:lnTo>
                <a:close/>
              </a:path>
              <a:path w="249554" h="241300">
                <a:moveTo>
                  <a:pt x="187177" y="0"/>
                </a:moveTo>
                <a:lnTo>
                  <a:pt x="62350" y="0"/>
                </a:lnTo>
                <a:lnTo>
                  <a:pt x="62350" y="120627"/>
                </a:lnTo>
                <a:lnTo>
                  <a:pt x="187177" y="120627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7897" y="877811"/>
            <a:ext cx="312420" cy="271780"/>
          </a:xfrm>
          <a:custGeom>
            <a:avLst/>
            <a:gdLst/>
            <a:ahLst/>
            <a:cxnLst/>
            <a:rect l="l" t="t" r="r" b="b"/>
            <a:pathLst>
              <a:path w="312420" h="271780">
                <a:moveTo>
                  <a:pt x="81016" y="120627"/>
                </a:moveTo>
                <a:lnTo>
                  <a:pt x="0" y="120627"/>
                </a:lnTo>
                <a:lnTo>
                  <a:pt x="156065" y="271601"/>
                </a:lnTo>
                <a:lnTo>
                  <a:pt x="183783" y="244809"/>
                </a:lnTo>
                <a:lnTo>
                  <a:pt x="147303" y="244809"/>
                </a:lnTo>
                <a:lnTo>
                  <a:pt x="156124" y="236276"/>
                </a:lnTo>
                <a:lnTo>
                  <a:pt x="62727" y="146022"/>
                </a:lnTo>
                <a:lnTo>
                  <a:pt x="31365" y="146022"/>
                </a:lnTo>
                <a:lnTo>
                  <a:pt x="40127" y="124182"/>
                </a:lnTo>
                <a:lnTo>
                  <a:pt x="81016" y="124182"/>
                </a:lnTo>
                <a:lnTo>
                  <a:pt x="81016" y="120627"/>
                </a:lnTo>
                <a:close/>
              </a:path>
              <a:path w="312420" h="271780">
                <a:moveTo>
                  <a:pt x="156124" y="236276"/>
                </a:moveTo>
                <a:lnTo>
                  <a:pt x="147303" y="244809"/>
                </a:lnTo>
                <a:lnTo>
                  <a:pt x="164954" y="244809"/>
                </a:lnTo>
                <a:lnTo>
                  <a:pt x="156124" y="236276"/>
                </a:lnTo>
                <a:close/>
              </a:path>
              <a:path w="312420" h="271780">
                <a:moveTo>
                  <a:pt x="272003" y="124182"/>
                </a:moveTo>
                <a:lnTo>
                  <a:pt x="156124" y="236276"/>
                </a:lnTo>
                <a:lnTo>
                  <a:pt x="164954" y="244809"/>
                </a:lnTo>
                <a:lnTo>
                  <a:pt x="183783" y="244809"/>
                </a:lnTo>
                <a:lnTo>
                  <a:pt x="285985" y="146022"/>
                </a:lnTo>
                <a:lnTo>
                  <a:pt x="280892" y="146022"/>
                </a:lnTo>
                <a:lnTo>
                  <a:pt x="272003" y="124182"/>
                </a:lnTo>
                <a:close/>
              </a:path>
              <a:path w="312420" h="271780">
                <a:moveTo>
                  <a:pt x="40127" y="124182"/>
                </a:moveTo>
                <a:lnTo>
                  <a:pt x="31365" y="146022"/>
                </a:lnTo>
                <a:lnTo>
                  <a:pt x="62727" y="146022"/>
                </a:lnTo>
                <a:lnTo>
                  <a:pt x="40127" y="124182"/>
                </a:lnTo>
                <a:close/>
              </a:path>
              <a:path w="312420" h="271780">
                <a:moveTo>
                  <a:pt x="81016" y="124182"/>
                </a:moveTo>
                <a:lnTo>
                  <a:pt x="40127" y="124182"/>
                </a:lnTo>
                <a:lnTo>
                  <a:pt x="62727" y="146022"/>
                </a:lnTo>
                <a:lnTo>
                  <a:pt x="106414" y="146022"/>
                </a:lnTo>
                <a:lnTo>
                  <a:pt x="106414" y="133324"/>
                </a:lnTo>
                <a:lnTo>
                  <a:pt x="81016" y="133324"/>
                </a:lnTo>
                <a:lnTo>
                  <a:pt x="81016" y="124182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205843" y="146022"/>
                </a:lnTo>
                <a:lnTo>
                  <a:pt x="249426" y="146022"/>
                </a:lnTo>
                <a:lnTo>
                  <a:pt x="262552" y="133324"/>
                </a:lnTo>
                <a:lnTo>
                  <a:pt x="231241" y="133324"/>
                </a:lnTo>
                <a:lnTo>
                  <a:pt x="218542" y="120627"/>
                </a:lnTo>
                <a:lnTo>
                  <a:pt x="231241" y="120627"/>
                </a:lnTo>
                <a:lnTo>
                  <a:pt x="231241" y="25395"/>
                </a:lnTo>
                <a:lnTo>
                  <a:pt x="218542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308579" y="124182"/>
                </a:moveTo>
                <a:lnTo>
                  <a:pt x="272003" y="124182"/>
                </a:lnTo>
                <a:lnTo>
                  <a:pt x="280892" y="146022"/>
                </a:lnTo>
                <a:lnTo>
                  <a:pt x="285985" y="146022"/>
                </a:lnTo>
                <a:lnTo>
                  <a:pt x="308579" y="124182"/>
                </a:lnTo>
                <a:close/>
              </a:path>
              <a:path w="312420" h="271780">
                <a:moveTo>
                  <a:pt x="231241" y="0"/>
                </a:moveTo>
                <a:lnTo>
                  <a:pt x="81016" y="0"/>
                </a:lnTo>
                <a:lnTo>
                  <a:pt x="81016" y="133324"/>
                </a:lnTo>
                <a:lnTo>
                  <a:pt x="93715" y="120627"/>
                </a:lnTo>
                <a:lnTo>
                  <a:pt x="106414" y="120627"/>
                </a:lnTo>
                <a:lnTo>
                  <a:pt x="106414" y="25395"/>
                </a:lnTo>
                <a:lnTo>
                  <a:pt x="93715" y="25395"/>
                </a:lnTo>
                <a:lnTo>
                  <a:pt x="106414" y="12697"/>
                </a:lnTo>
                <a:lnTo>
                  <a:pt x="231241" y="12697"/>
                </a:lnTo>
                <a:lnTo>
                  <a:pt x="231241" y="0"/>
                </a:lnTo>
                <a:close/>
              </a:path>
              <a:path w="312420" h="271780">
                <a:moveTo>
                  <a:pt x="106414" y="120627"/>
                </a:moveTo>
                <a:lnTo>
                  <a:pt x="93715" y="120627"/>
                </a:lnTo>
                <a:lnTo>
                  <a:pt x="81016" y="133324"/>
                </a:lnTo>
                <a:lnTo>
                  <a:pt x="106414" y="133324"/>
                </a:lnTo>
                <a:lnTo>
                  <a:pt x="106414" y="120627"/>
                </a:lnTo>
                <a:close/>
              </a:path>
              <a:path w="312420" h="271780">
                <a:moveTo>
                  <a:pt x="231241" y="120627"/>
                </a:moveTo>
                <a:lnTo>
                  <a:pt x="218542" y="120627"/>
                </a:lnTo>
                <a:lnTo>
                  <a:pt x="231241" y="133324"/>
                </a:lnTo>
                <a:lnTo>
                  <a:pt x="231241" y="120627"/>
                </a:lnTo>
                <a:close/>
              </a:path>
              <a:path w="312420" h="271780">
                <a:moveTo>
                  <a:pt x="312257" y="120627"/>
                </a:moveTo>
                <a:lnTo>
                  <a:pt x="231241" y="120627"/>
                </a:lnTo>
                <a:lnTo>
                  <a:pt x="231241" y="133324"/>
                </a:lnTo>
                <a:lnTo>
                  <a:pt x="262552" y="133324"/>
                </a:lnTo>
                <a:lnTo>
                  <a:pt x="272003" y="124182"/>
                </a:lnTo>
                <a:lnTo>
                  <a:pt x="308579" y="124182"/>
                </a:lnTo>
                <a:lnTo>
                  <a:pt x="312257" y="120627"/>
                </a:lnTo>
                <a:close/>
              </a:path>
              <a:path w="312420" h="271780">
                <a:moveTo>
                  <a:pt x="106414" y="12697"/>
                </a:moveTo>
                <a:lnTo>
                  <a:pt x="93715" y="25395"/>
                </a:lnTo>
                <a:lnTo>
                  <a:pt x="106414" y="25395"/>
                </a:lnTo>
                <a:lnTo>
                  <a:pt x="106414" y="12697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106414" y="12697"/>
                </a:lnTo>
                <a:lnTo>
                  <a:pt x="106414" y="25395"/>
                </a:lnTo>
                <a:lnTo>
                  <a:pt x="205843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231241" y="12697"/>
                </a:moveTo>
                <a:lnTo>
                  <a:pt x="205843" y="12697"/>
                </a:lnTo>
                <a:lnTo>
                  <a:pt x="218542" y="25395"/>
                </a:lnTo>
                <a:lnTo>
                  <a:pt x="231241" y="25395"/>
                </a:lnTo>
                <a:lnTo>
                  <a:pt x="231241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8165438" y="0"/>
                </a:moveTo>
                <a:lnTo>
                  <a:pt x="158453" y="198"/>
                </a:lnTo>
                <a:lnTo>
                  <a:pt x="116079" y="7807"/>
                </a:lnTo>
                <a:lnTo>
                  <a:pt x="78157" y="25393"/>
                </a:lnTo>
                <a:lnTo>
                  <a:pt x="46138" y="51511"/>
                </a:lnTo>
                <a:lnTo>
                  <a:pt x="21472" y="84713"/>
                </a:lnTo>
                <a:lnTo>
                  <a:pt x="5609" y="123556"/>
                </a:lnTo>
                <a:lnTo>
                  <a:pt x="0" y="166592"/>
                </a:lnTo>
                <a:lnTo>
                  <a:pt x="203" y="841532"/>
                </a:lnTo>
                <a:lnTo>
                  <a:pt x="7840" y="883889"/>
                </a:lnTo>
                <a:lnTo>
                  <a:pt x="25450" y="921798"/>
                </a:lnTo>
                <a:lnTo>
                  <a:pt x="51587" y="953807"/>
                </a:lnTo>
                <a:lnTo>
                  <a:pt x="84801" y="978467"/>
                </a:lnTo>
                <a:lnTo>
                  <a:pt x="123644" y="994326"/>
                </a:lnTo>
                <a:lnTo>
                  <a:pt x="166668" y="999935"/>
                </a:lnTo>
                <a:lnTo>
                  <a:pt x="8173805" y="999728"/>
                </a:lnTo>
                <a:lnTo>
                  <a:pt x="8216154" y="992078"/>
                </a:lnTo>
                <a:lnTo>
                  <a:pt x="8254054" y="974454"/>
                </a:lnTo>
                <a:lnTo>
                  <a:pt x="8286055" y="948306"/>
                </a:lnTo>
                <a:lnTo>
                  <a:pt x="8310708" y="915084"/>
                </a:lnTo>
                <a:lnTo>
                  <a:pt x="8326563" y="876237"/>
                </a:lnTo>
                <a:lnTo>
                  <a:pt x="8332170" y="833215"/>
                </a:lnTo>
                <a:lnTo>
                  <a:pt x="8331969" y="158326"/>
                </a:lnTo>
                <a:lnTo>
                  <a:pt x="8324337" y="115969"/>
                </a:lnTo>
                <a:lnTo>
                  <a:pt x="8306721" y="78073"/>
                </a:lnTo>
                <a:lnTo>
                  <a:pt x="8280572" y="46083"/>
                </a:lnTo>
                <a:lnTo>
                  <a:pt x="8247340" y="21444"/>
                </a:lnTo>
                <a:lnTo>
                  <a:pt x="8208479" y="5602"/>
                </a:lnTo>
                <a:lnTo>
                  <a:pt x="816543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0" y="166592"/>
                </a:moveTo>
                <a:lnTo>
                  <a:pt x="5609" y="123556"/>
                </a:lnTo>
                <a:lnTo>
                  <a:pt x="21472" y="84713"/>
                </a:lnTo>
                <a:lnTo>
                  <a:pt x="46138" y="51511"/>
                </a:lnTo>
                <a:lnTo>
                  <a:pt x="78157" y="25393"/>
                </a:lnTo>
                <a:lnTo>
                  <a:pt x="116079" y="7807"/>
                </a:lnTo>
                <a:lnTo>
                  <a:pt x="158453" y="198"/>
                </a:lnTo>
                <a:lnTo>
                  <a:pt x="8165438" y="0"/>
                </a:lnTo>
                <a:lnTo>
                  <a:pt x="8180160" y="640"/>
                </a:lnTo>
                <a:lnTo>
                  <a:pt x="8221969" y="9816"/>
                </a:lnTo>
                <a:lnTo>
                  <a:pt x="8259115" y="28751"/>
                </a:lnTo>
                <a:lnTo>
                  <a:pt x="8290147" y="56001"/>
                </a:lnTo>
                <a:lnTo>
                  <a:pt x="8313613" y="90120"/>
                </a:lnTo>
                <a:lnTo>
                  <a:pt x="8328062" y="129664"/>
                </a:lnTo>
                <a:lnTo>
                  <a:pt x="8332170" y="833215"/>
                </a:lnTo>
                <a:lnTo>
                  <a:pt x="8331529" y="847930"/>
                </a:lnTo>
                <a:lnTo>
                  <a:pt x="8322345" y="889722"/>
                </a:lnTo>
                <a:lnTo>
                  <a:pt x="8303396" y="926855"/>
                </a:lnTo>
                <a:lnTo>
                  <a:pt x="8276133" y="957880"/>
                </a:lnTo>
                <a:lnTo>
                  <a:pt x="8242004" y="981347"/>
                </a:lnTo>
                <a:lnTo>
                  <a:pt x="8202460" y="995808"/>
                </a:lnTo>
                <a:lnTo>
                  <a:pt x="166668" y="999935"/>
                </a:lnTo>
                <a:lnTo>
                  <a:pt x="151952" y="999294"/>
                </a:lnTo>
                <a:lnTo>
                  <a:pt x="110160" y="990107"/>
                </a:lnTo>
                <a:lnTo>
                  <a:pt x="73033" y="971153"/>
                </a:lnTo>
                <a:lnTo>
                  <a:pt x="42017" y="943882"/>
                </a:lnTo>
                <a:lnTo>
                  <a:pt x="18561" y="909745"/>
                </a:lnTo>
                <a:lnTo>
                  <a:pt x="4114" y="870193"/>
                </a:lnTo>
                <a:lnTo>
                  <a:pt x="0" y="166592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3562" y="1239438"/>
            <a:ext cx="8209629" cy="7854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69898" y="2210550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9294" y="2197853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4001956" y="0"/>
                </a:moveTo>
                <a:lnTo>
                  <a:pt x="3673737" y="1829"/>
                </a:lnTo>
                <a:lnTo>
                  <a:pt x="3352826" y="7223"/>
                </a:lnTo>
                <a:lnTo>
                  <a:pt x="3040250" y="16039"/>
                </a:lnTo>
                <a:lnTo>
                  <a:pt x="2737040" y="28134"/>
                </a:lnTo>
                <a:lnTo>
                  <a:pt x="2444227" y="43368"/>
                </a:lnTo>
                <a:lnTo>
                  <a:pt x="2162841" y="61597"/>
                </a:lnTo>
                <a:lnTo>
                  <a:pt x="1893910" y="82679"/>
                </a:lnTo>
                <a:lnTo>
                  <a:pt x="1638466" y="106472"/>
                </a:lnTo>
                <a:lnTo>
                  <a:pt x="1397539" y="132835"/>
                </a:lnTo>
                <a:lnTo>
                  <a:pt x="1172157" y="161624"/>
                </a:lnTo>
                <a:lnTo>
                  <a:pt x="963353" y="192698"/>
                </a:lnTo>
                <a:lnTo>
                  <a:pt x="772154" y="225914"/>
                </a:lnTo>
                <a:lnTo>
                  <a:pt x="599592" y="261131"/>
                </a:lnTo>
                <a:lnTo>
                  <a:pt x="446697" y="298205"/>
                </a:lnTo>
                <a:lnTo>
                  <a:pt x="314498" y="336996"/>
                </a:lnTo>
                <a:lnTo>
                  <a:pt x="204025" y="377360"/>
                </a:lnTo>
                <a:lnTo>
                  <a:pt x="116309" y="419155"/>
                </a:lnTo>
                <a:lnTo>
                  <a:pt x="52379" y="462240"/>
                </a:lnTo>
                <a:lnTo>
                  <a:pt x="13266" y="506473"/>
                </a:lnTo>
                <a:lnTo>
                  <a:pt x="0" y="551710"/>
                </a:lnTo>
                <a:lnTo>
                  <a:pt x="13266" y="596964"/>
                </a:lnTo>
                <a:lnTo>
                  <a:pt x="52379" y="641210"/>
                </a:lnTo>
                <a:lnTo>
                  <a:pt x="116309" y="684306"/>
                </a:lnTo>
                <a:lnTo>
                  <a:pt x="204025" y="726109"/>
                </a:lnTo>
                <a:lnTo>
                  <a:pt x="314498" y="766478"/>
                </a:lnTo>
                <a:lnTo>
                  <a:pt x="446697" y="805271"/>
                </a:lnTo>
                <a:lnTo>
                  <a:pt x="599592" y="842346"/>
                </a:lnTo>
                <a:lnTo>
                  <a:pt x="772154" y="877561"/>
                </a:lnTo>
                <a:lnTo>
                  <a:pt x="963353" y="910774"/>
                </a:lnTo>
                <a:lnTo>
                  <a:pt x="1172157" y="941843"/>
                </a:lnTo>
                <a:lnTo>
                  <a:pt x="1397539" y="970627"/>
                </a:lnTo>
                <a:lnTo>
                  <a:pt x="1638466" y="996984"/>
                </a:lnTo>
                <a:lnTo>
                  <a:pt x="1893910" y="1020771"/>
                </a:lnTo>
                <a:lnTo>
                  <a:pt x="2162841" y="1041847"/>
                </a:lnTo>
                <a:lnTo>
                  <a:pt x="2444227" y="1060070"/>
                </a:lnTo>
                <a:lnTo>
                  <a:pt x="2737040" y="1075298"/>
                </a:lnTo>
                <a:lnTo>
                  <a:pt x="3040250" y="1087388"/>
                </a:lnTo>
                <a:lnTo>
                  <a:pt x="3352826" y="1096200"/>
                </a:lnTo>
                <a:lnTo>
                  <a:pt x="3673737" y="1101592"/>
                </a:lnTo>
                <a:lnTo>
                  <a:pt x="4001956" y="1103420"/>
                </a:lnTo>
                <a:lnTo>
                  <a:pt x="4330174" y="1101592"/>
                </a:lnTo>
                <a:lnTo>
                  <a:pt x="4651086" y="1096200"/>
                </a:lnTo>
                <a:lnTo>
                  <a:pt x="4963662" y="1087388"/>
                </a:lnTo>
                <a:lnTo>
                  <a:pt x="5266871" y="1075298"/>
                </a:lnTo>
                <a:lnTo>
                  <a:pt x="5559684" y="1060070"/>
                </a:lnTo>
                <a:lnTo>
                  <a:pt x="5841071" y="1041847"/>
                </a:lnTo>
                <a:lnTo>
                  <a:pt x="6110001" y="1020771"/>
                </a:lnTo>
                <a:lnTo>
                  <a:pt x="6365445" y="996984"/>
                </a:lnTo>
                <a:lnTo>
                  <a:pt x="6606373" y="970627"/>
                </a:lnTo>
                <a:lnTo>
                  <a:pt x="6831754" y="941843"/>
                </a:lnTo>
                <a:lnTo>
                  <a:pt x="7040559" y="910774"/>
                </a:lnTo>
                <a:lnTo>
                  <a:pt x="7231757" y="877561"/>
                </a:lnTo>
                <a:lnTo>
                  <a:pt x="7404319" y="842346"/>
                </a:lnTo>
                <a:lnTo>
                  <a:pt x="7557215" y="805271"/>
                </a:lnTo>
                <a:lnTo>
                  <a:pt x="7689414" y="766478"/>
                </a:lnTo>
                <a:lnTo>
                  <a:pt x="7799887" y="726109"/>
                </a:lnTo>
                <a:lnTo>
                  <a:pt x="7887603" y="684306"/>
                </a:lnTo>
                <a:lnTo>
                  <a:pt x="7951532" y="641210"/>
                </a:lnTo>
                <a:lnTo>
                  <a:pt x="7990645" y="596964"/>
                </a:lnTo>
                <a:lnTo>
                  <a:pt x="8003912" y="551710"/>
                </a:lnTo>
                <a:lnTo>
                  <a:pt x="7990645" y="506473"/>
                </a:lnTo>
                <a:lnTo>
                  <a:pt x="7951532" y="462240"/>
                </a:lnTo>
                <a:lnTo>
                  <a:pt x="7887603" y="419155"/>
                </a:lnTo>
                <a:lnTo>
                  <a:pt x="7799887" y="377360"/>
                </a:lnTo>
                <a:lnTo>
                  <a:pt x="7689414" y="336996"/>
                </a:lnTo>
                <a:lnTo>
                  <a:pt x="7557215" y="298205"/>
                </a:lnTo>
                <a:lnTo>
                  <a:pt x="7404319" y="261131"/>
                </a:lnTo>
                <a:lnTo>
                  <a:pt x="7231757" y="225914"/>
                </a:lnTo>
                <a:lnTo>
                  <a:pt x="7040559" y="192698"/>
                </a:lnTo>
                <a:lnTo>
                  <a:pt x="6831754" y="161624"/>
                </a:lnTo>
                <a:lnTo>
                  <a:pt x="6606373" y="132835"/>
                </a:lnTo>
                <a:lnTo>
                  <a:pt x="6365445" y="106472"/>
                </a:lnTo>
                <a:lnTo>
                  <a:pt x="6110001" y="82679"/>
                </a:lnTo>
                <a:lnTo>
                  <a:pt x="5841071" y="61597"/>
                </a:lnTo>
                <a:lnTo>
                  <a:pt x="5559684" y="43368"/>
                </a:lnTo>
                <a:lnTo>
                  <a:pt x="5266871" y="28134"/>
                </a:lnTo>
                <a:lnTo>
                  <a:pt x="4963662" y="16039"/>
                </a:lnTo>
                <a:lnTo>
                  <a:pt x="4651086" y="7223"/>
                </a:lnTo>
                <a:lnTo>
                  <a:pt x="4330174" y="1829"/>
                </a:lnTo>
                <a:lnTo>
                  <a:pt x="400195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0" y="551710"/>
                </a:moveTo>
                <a:lnTo>
                  <a:pt x="13266" y="506473"/>
                </a:lnTo>
                <a:lnTo>
                  <a:pt x="52379" y="462240"/>
                </a:lnTo>
                <a:lnTo>
                  <a:pt x="116309" y="419155"/>
                </a:lnTo>
                <a:lnTo>
                  <a:pt x="204025" y="377360"/>
                </a:lnTo>
                <a:lnTo>
                  <a:pt x="314498" y="336996"/>
                </a:lnTo>
                <a:lnTo>
                  <a:pt x="446697" y="298205"/>
                </a:lnTo>
                <a:lnTo>
                  <a:pt x="599592" y="261131"/>
                </a:lnTo>
                <a:lnTo>
                  <a:pt x="772154" y="225914"/>
                </a:lnTo>
                <a:lnTo>
                  <a:pt x="963353" y="192698"/>
                </a:lnTo>
                <a:lnTo>
                  <a:pt x="1172157" y="161624"/>
                </a:lnTo>
                <a:lnTo>
                  <a:pt x="1397539" y="132835"/>
                </a:lnTo>
                <a:lnTo>
                  <a:pt x="1638466" y="106472"/>
                </a:lnTo>
                <a:lnTo>
                  <a:pt x="1893910" y="82679"/>
                </a:lnTo>
                <a:lnTo>
                  <a:pt x="2162841" y="61597"/>
                </a:lnTo>
                <a:lnTo>
                  <a:pt x="2444227" y="43368"/>
                </a:lnTo>
                <a:lnTo>
                  <a:pt x="2737040" y="28134"/>
                </a:lnTo>
                <a:lnTo>
                  <a:pt x="3040250" y="16039"/>
                </a:lnTo>
                <a:lnTo>
                  <a:pt x="3352826" y="7223"/>
                </a:lnTo>
                <a:lnTo>
                  <a:pt x="3673737" y="1829"/>
                </a:lnTo>
                <a:lnTo>
                  <a:pt x="4001956" y="0"/>
                </a:lnTo>
                <a:lnTo>
                  <a:pt x="4330174" y="1829"/>
                </a:lnTo>
                <a:lnTo>
                  <a:pt x="4651086" y="7223"/>
                </a:lnTo>
                <a:lnTo>
                  <a:pt x="4963662" y="16039"/>
                </a:lnTo>
                <a:lnTo>
                  <a:pt x="5266871" y="28134"/>
                </a:lnTo>
                <a:lnTo>
                  <a:pt x="5559684" y="43368"/>
                </a:lnTo>
                <a:lnTo>
                  <a:pt x="5841071" y="61597"/>
                </a:lnTo>
                <a:lnTo>
                  <a:pt x="6110001" y="82679"/>
                </a:lnTo>
                <a:lnTo>
                  <a:pt x="6365445" y="106472"/>
                </a:lnTo>
                <a:lnTo>
                  <a:pt x="6606373" y="132835"/>
                </a:lnTo>
                <a:lnTo>
                  <a:pt x="6831754" y="161624"/>
                </a:lnTo>
                <a:lnTo>
                  <a:pt x="7040559" y="192698"/>
                </a:lnTo>
                <a:lnTo>
                  <a:pt x="7231757" y="225914"/>
                </a:lnTo>
                <a:lnTo>
                  <a:pt x="7404319" y="261131"/>
                </a:lnTo>
                <a:lnTo>
                  <a:pt x="7557215" y="298205"/>
                </a:lnTo>
                <a:lnTo>
                  <a:pt x="7689414" y="336996"/>
                </a:lnTo>
                <a:lnTo>
                  <a:pt x="7799887" y="377360"/>
                </a:lnTo>
                <a:lnTo>
                  <a:pt x="7887603" y="419155"/>
                </a:lnTo>
                <a:lnTo>
                  <a:pt x="7951532" y="462240"/>
                </a:lnTo>
                <a:lnTo>
                  <a:pt x="7990645" y="506473"/>
                </a:lnTo>
                <a:lnTo>
                  <a:pt x="8003912" y="551710"/>
                </a:lnTo>
                <a:lnTo>
                  <a:pt x="7990645" y="596964"/>
                </a:lnTo>
                <a:lnTo>
                  <a:pt x="7951532" y="641210"/>
                </a:lnTo>
                <a:lnTo>
                  <a:pt x="7887603" y="684306"/>
                </a:lnTo>
                <a:lnTo>
                  <a:pt x="7799887" y="726109"/>
                </a:lnTo>
                <a:lnTo>
                  <a:pt x="7689414" y="766478"/>
                </a:lnTo>
                <a:lnTo>
                  <a:pt x="7557215" y="805271"/>
                </a:lnTo>
                <a:lnTo>
                  <a:pt x="7404319" y="842346"/>
                </a:lnTo>
                <a:lnTo>
                  <a:pt x="7231757" y="877561"/>
                </a:lnTo>
                <a:lnTo>
                  <a:pt x="7040559" y="910774"/>
                </a:lnTo>
                <a:lnTo>
                  <a:pt x="6831754" y="941843"/>
                </a:lnTo>
                <a:lnTo>
                  <a:pt x="6606373" y="970627"/>
                </a:lnTo>
                <a:lnTo>
                  <a:pt x="6365445" y="996984"/>
                </a:lnTo>
                <a:lnTo>
                  <a:pt x="6110001" y="1020771"/>
                </a:lnTo>
                <a:lnTo>
                  <a:pt x="5841071" y="1041847"/>
                </a:lnTo>
                <a:lnTo>
                  <a:pt x="5559684" y="1060070"/>
                </a:lnTo>
                <a:lnTo>
                  <a:pt x="5266871" y="1075298"/>
                </a:lnTo>
                <a:lnTo>
                  <a:pt x="4963662" y="1087388"/>
                </a:lnTo>
                <a:lnTo>
                  <a:pt x="4651086" y="1096200"/>
                </a:lnTo>
                <a:lnTo>
                  <a:pt x="4330174" y="1101592"/>
                </a:lnTo>
                <a:lnTo>
                  <a:pt x="4001956" y="1103420"/>
                </a:lnTo>
                <a:lnTo>
                  <a:pt x="3673737" y="1101592"/>
                </a:lnTo>
                <a:lnTo>
                  <a:pt x="3352826" y="1096200"/>
                </a:lnTo>
                <a:lnTo>
                  <a:pt x="3040250" y="1087388"/>
                </a:lnTo>
                <a:lnTo>
                  <a:pt x="2737040" y="1075298"/>
                </a:lnTo>
                <a:lnTo>
                  <a:pt x="2444227" y="1060070"/>
                </a:lnTo>
                <a:lnTo>
                  <a:pt x="2162841" y="1041847"/>
                </a:lnTo>
                <a:lnTo>
                  <a:pt x="1893910" y="1020771"/>
                </a:lnTo>
                <a:lnTo>
                  <a:pt x="1638466" y="996984"/>
                </a:lnTo>
                <a:lnTo>
                  <a:pt x="1397539" y="970627"/>
                </a:lnTo>
                <a:lnTo>
                  <a:pt x="1172157" y="941843"/>
                </a:lnTo>
                <a:lnTo>
                  <a:pt x="963353" y="910774"/>
                </a:lnTo>
                <a:lnTo>
                  <a:pt x="772154" y="877561"/>
                </a:lnTo>
                <a:lnTo>
                  <a:pt x="599592" y="842346"/>
                </a:lnTo>
                <a:lnTo>
                  <a:pt x="446697" y="805271"/>
                </a:lnTo>
                <a:lnTo>
                  <a:pt x="314498" y="766478"/>
                </a:lnTo>
                <a:lnTo>
                  <a:pt x="204025" y="726109"/>
                </a:lnTo>
                <a:lnTo>
                  <a:pt x="116309" y="684306"/>
                </a:lnTo>
                <a:lnTo>
                  <a:pt x="52379" y="641210"/>
                </a:lnTo>
                <a:lnTo>
                  <a:pt x="13266" y="596964"/>
                </a:lnTo>
                <a:lnTo>
                  <a:pt x="0" y="551710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90244" y="2784481"/>
            <a:ext cx="5634358" cy="6628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862233" y="0"/>
                </a:moveTo>
                <a:lnTo>
                  <a:pt x="791517" y="2172"/>
                </a:lnTo>
                <a:lnTo>
                  <a:pt x="722375" y="8578"/>
                </a:lnTo>
                <a:lnTo>
                  <a:pt x="655029" y="19047"/>
                </a:lnTo>
                <a:lnTo>
                  <a:pt x="589701" y="33411"/>
                </a:lnTo>
                <a:lnTo>
                  <a:pt x="526613" y="51502"/>
                </a:lnTo>
                <a:lnTo>
                  <a:pt x="465988" y="73150"/>
                </a:lnTo>
                <a:lnTo>
                  <a:pt x="408046" y="98187"/>
                </a:lnTo>
                <a:lnTo>
                  <a:pt x="353010" y="126443"/>
                </a:lnTo>
                <a:lnTo>
                  <a:pt x="301101" y="157750"/>
                </a:lnTo>
                <a:lnTo>
                  <a:pt x="252542" y="191939"/>
                </a:lnTo>
                <a:lnTo>
                  <a:pt x="207555" y="228842"/>
                </a:lnTo>
                <a:lnTo>
                  <a:pt x="166361" y="268288"/>
                </a:lnTo>
                <a:lnTo>
                  <a:pt x="129182" y="310111"/>
                </a:lnTo>
                <a:lnTo>
                  <a:pt x="96241" y="354139"/>
                </a:lnTo>
                <a:lnTo>
                  <a:pt x="67758" y="400206"/>
                </a:lnTo>
                <a:lnTo>
                  <a:pt x="43957" y="448141"/>
                </a:lnTo>
                <a:lnTo>
                  <a:pt x="25058" y="497777"/>
                </a:lnTo>
                <a:lnTo>
                  <a:pt x="11285" y="548943"/>
                </a:lnTo>
                <a:lnTo>
                  <a:pt x="2858" y="601473"/>
                </a:lnTo>
                <a:lnTo>
                  <a:pt x="0" y="655195"/>
                </a:lnTo>
                <a:lnTo>
                  <a:pt x="2858" y="708935"/>
                </a:lnTo>
                <a:lnTo>
                  <a:pt x="11285" y="761478"/>
                </a:lnTo>
                <a:lnTo>
                  <a:pt x="25058" y="812655"/>
                </a:lnTo>
                <a:lnTo>
                  <a:pt x="43957" y="862298"/>
                </a:lnTo>
                <a:lnTo>
                  <a:pt x="67758" y="910238"/>
                </a:lnTo>
                <a:lnTo>
                  <a:pt x="96241" y="956307"/>
                </a:lnTo>
                <a:lnTo>
                  <a:pt x="129182" y="1000336"/>
                </a:lnTo>
                <a:lnTo>
                  <a:pt x="166361" y="1042157"/>
                </a:lnTo>
                <a:lnTo>
                  <a:pt x="207555" y="1081601"/>
                </a:lnTo>
                <a:lnTo>
                  <a:pt x="252542" y="1118499"/>
                </a:lnTo>
                <a:lnTo>
                  <a:pt x="301101" y="1152683"/>
                </a:lnTo>
                <a:lnTo>
                  <a:pt x="353010" y="1183984"/>
                </a:lnTo>
                <a:lnTo>
                  <a:pt x="408046" y="1212234"/>
                </a:lnTo>
                <a:lnTo>
                  <a:pt x="465988" y="1237264"/>
                </a:lnTo>
                <a:lnTo>
                  <a:pt x="526613" y="1258906"/>
                </a:lnTo>
                <a:lnTo>
                  <a:pt x="589701" y="1276991"/>
                </a:lnTo>
                <a:lnTo>
                  <a:pt x="655029" y="1291351"/>
                </a:lnTo>
                <a:lnTo>
                  <a:pt x="722375" y="1301816"/>
                </a:lnTo>
                <a:lnTo>
                  <a:pt x="791517" y="1308219"/>
                </a:lnTo>
                <a:lnTo>
                  <a:pt x="862233" y="1310391"/>
                </a:lnTo>
                <a:lnTo>
                  <a:pt x="932949" y="1308219"/>
                </a:lnTo>
                <a:lnTo>
                  <a:pt x="1002091" y="1301816"/>
                </a:lnTo>
                <a:lnTo>
                  <a:pt x="1069437" y="1291351"/>
                </a:lnTo>
                <a:lnTo>
                  <a:pt x="1134765" y="1276991"/>
                </a:lnTo>
                <a:lnTo>
                  <a:pt x="1197852" y="1258906"/>
                </a:lnTo>
                <a:lnTo>
                  <a:pt x="1258478" y="1237264"/>
                </a:lnTo>
                <a:lnTo>
                  <a:pt x="1316420" y="1212234"/>
                </a:lnTo>
                <a:lnTo>
                  <a:pt x="1371456" y="1183984"/>
                </a:lnTo>
                <a:lnTo>
                  <a:pt x="1423364" y="1152683"/>
                </a:lnTo>
                <a:lnTo>
                  <a:pt x="1471923" y="1118499"/>
                </a:lnTo>
                <a:lnTo>
                  <a:pt x="1516911" y="1081601"/>
                </a:lnTo>
                <a:lnTo>
                  <a:pt x="1558105" y="1042157"/>
                </a:lnTo>
                <a:lnTo>
                  <a:pt x="1595283" y="1000336"/>
                </a:lnTo>
                <a:lnTo>
                  <a:pt x="1628225" y="956307"/>
                </a:lnTo>
                <a:lnTo>
                  <a:pt x="1656707" y="910238"/>
                </a:lnTo>
                <a:lnTo>
                  <a:pt x="1680509" y="862298"/>
                </a:lnTo>
                <a:lnTo>
                  <a:pt x="1699407" y="812655"/>
                </a:lnTo>
                <a:lnTo>
                  <a:pt x="1713181" y="761478"/>
                </a:lnTo>
                <a:lnTo>
                  <a:pt x="1721608" y="708935"/>
                </a:lnTo>
                <a:lnTo>
                  <a:pt x="1724466" y="655195"/>
                </a:lnTo>
                <a:lnTo>
                  <a:pt x="1721608" y="601473"/>
                </a:lnTo>
                <a:lnTo>
                  <a:pt x="1713181" y="548943"/>
                </a:lnTo>
                <a:lnTo>
                  <a:pt x="1699407" y="497777"/>
                </a:lnTo>
                <a:lnTo>
                  <a:pt x="1680509" y="448141"/>
                </a:lnTo>
                <a:lnTo>
                  <a:pt x="1656707" y="400206"/>
                </a:lnTo>
                <a:lnTo>
                  <a:pt x="1628225" y="354139"/>
                </a:lnTo>
                <a:lnTo>
                  <a:pt x="1595283" y="310111"/>
                </a:lnTo>
                <a:lnTo>
                  <a:pt x="1558105" y="268288"/>
                </a:lnTo>
                <a:lnTo>
                  <a:pt x="1516911" y="228842"/>
                </a:lnTo>
                <a:lnTo>
                  <a:pt x="1471923" y="191939"/>
                </a:lnTo>
                <a:lnTo>
                  <a:pt x="1423364" y="157750"/>
                </a:lnTo>
                <a:lnTo>
                  <a:pt x="1371456" y="126443"/>
                </a:lnTo>
                <a:lnTo>
                  <a:pt x="1316420" y="98187"/>
                </a:lnTo>
                <a:lnTo>
                  <a:pt x="1258478" y="73150"/>
                </a:lnTo>
                <a:lnTo>
                  <a:pt x="1197852" y="51502"/>
                </a:lnTo>
                <a:lnTo>
                  <a:pt x="1134765" y="33411"/>
                </a:lnTo>
                <a:lnTo>
                  <a:pt x="1069437" y="19047"/>
                </a:lnTo>
                <a:lnTo>
                  <a:pt x="1002091" y="8578"/>
                </a:lnTo>
                <a:lnTo>
                  <a:pt x="932949" y="2172"/>
                </a:lnTo>
                <a:lnTo>
                  <a:pt x="86223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0" y="655195"/>
                </a:moveTo>
                <a:lnTo>
                  <a:pt x="2858" y="601473"/>
                </a:lnTo>
                <a:lnTo>
                  <a:pt x="11285" y="548943"/>
                </a:lnTo>
                <a:lnTo>
                  <a:pt x="25058" y="497777"/>
                </a:lnTo>
                <a:lnTo>
                  <a:pt x="43957" y="448141"/>
                </a:lnTo>
                <a:lnTo>
                  <a:pt x="67758" y="400206"/>
                </a:lnTo>
                <a:lnTo>
                  <a:pt x="96241" y="354139"/>
                </a:lnTo>
                <a:lnTo>
                  <a:pt x="129182" y="310111"/>
                </a:lnTo>
                <a:lnTo>
                  <a:pt x="166361" y="268288"/>
                </a:lnTo>
                <a:lnTo>
                  <a:pt x="207555" y="228842"/>
                </a:lnTo>
                <a:lnTo>
                  <a:pt x="252542" y="191939"/>
                </a:lnTo>
                <a:lnTo>
                  <a:pt x="301101" y="157750"/>
                </a:lnTo>
                <a:lnTo>
                  <a:pt x="353010" y="126443"/>
                </a:lnTo>
                <a:lnTo>
                  <a:pt x="408046" y="98187"/>
                </a:lnTo>
                <a:lnTo>
                  <a:pt x="465988" y="73150"/>
                </a:lnTo>
                <a:lnTo>
                  <a:pt x="526613" y="51502"/>
                </a:lnTo>
                <a:lnTo>
                  <a:pt x="589701" y="33411"/>
                </a:lnTo>
                <a:lnTo>
                  <a:pt x="655029" y="19047"/>
                </a:lnTo>
                <a:lnTo>
                  <a:pt x="722375" y="8578"/>
                </a:lnTo>
                <a:lnTo>
                  <a:pt x="791517" y="2172"/>
                </a:lnTo>
                <a:lnTo>
                  <a:pt x="862233" y="0"/>
                </a:lnTo>
                <a:lnTo>
                  <a:pt x="932949" y="2172"/>
                </a:lnTo>
                <a:lnTo>
                  <a:pt x="1002091" y="8578"/>
                </a:lnTo>
                <a:lnTo>
                  <a:pt x="1069437" y="19047"/>
                </a:lnTo>
                <a:lnTo>
                  <a:pt x="1134765" y="33411"/>
                </a:lnTo>
                <a:lnTo>
                  <a:pt x="1197852" y="51502"/>
                </a:lnTo>
                <a:lnTo>
                  <a:pt x="1258478" y="73150"/>
                </a:lnTo>
                <a:lnTo>
                  <a:pt x="1316420" y="98187"/>
                </a:lnTo>
                <a:lnTo>
                  <a:pt x="1371456" y="126443"/>
                </a:lnTo>
                <a:lnTo>
                  <a:pt x="1423364" y="157750"/>
                </a:lnTo>
                <a:lnTo>
                  <a:pt x="1471923" y="191939"/>
                </a:lnTo>
                <a:lnTo>
                  <a:pt x="1516911" y="228842"/>
                </a:lnTo>
                <a:lnTo>
                  <a:pt x="1558105" y="268288"/>
                </a:lnTo>
                <a:lnTo>
                  <a:pt x="1595283" y="310111"/>
                </a:lnTo>
                <a:lnTo>
                  <a:pt x="1628225" y="354139"/>
                </a:lnTo>
                <a:lnTo>
                  <a:pt x="1656707" y="400206"/>
                </a:lnTo>
                <a:lnTo>
                  <a:pt x="1680509" y="448141"/>
                </a:lnTo>
                <a:lnTo>
                  <a:pt x="1699407" y="497777"/>
                </a:lnTo>
                <a:lnTo>
                  <a:pt x="1713181" y="548943"/>
                </a:lnTo>
                <a:lnTo>
                  <a:pt x="1721608" y="601473"/>
                </a:lnTo>
                <a:lnTo>
                  <a:pt x="1724466" y="655195"/>
                </a:lnTo>
                <a:lnTo>
                  <a:pt x="1721608" y="708935"/>
                </a:lnTo>
                <a:lnTo>
                  <a:pt x="1713181" y="761478"/>
                </a:lnTo>
                <a:lnTo>
                  <a:pt x="1699407" y="812655"/>
                </a:lnTo>
                <a:lnTo>
                  <a:pt x="1680509" y="862298"/>
                </a:lnTo>
                <a:lnTo>
                  <a:pt x="1656707" y="910238"/>
                </a:lnTo>
                <a:lnTo>
                  <a:pt x="1628225" y="956307"/>
                </a:lnTo>
                <a:lnTo>
                  <a:pt x="1595283" y="1000336"/>
                </a:lnTo>
                <a:lnTo>
                  <a:pt x="1558105" y="1042157"/>
                </a:lnTo>
                <a:lnTo>
                  <a:pt x="1516911" y="1081601"/>
                </a:lnTo>
                <a:lnTo>
                  <a:pt x="1471923" y="1118499"/>
                </a:lnTo>
                <a:lnTo>
                  <a:pt x="1423364" y="1152683"/>
                </a:lnTo>
                <a:lnTo>
                  <a:pt x="1371456" y="1183984"/>
                </a:lnTo>
                <a:lnTo>
                  <a:pt x="1316420" y="1212234"/>
                </a:lnTo>
                <a:lnTo>
                  <a:pt x="1258478" y="1237264"/>
                </a:lnTo>
                <a:lnTo>
                  <a:pt x="1197852" y="1258906"/>
                </a:lnTo>
                <a:lnTo>
                  <a:pt x="1134765" y="1276991"/>
                </a:lnTo>
                <a:lnTo>
                  <a:pt x="1069437" y="1291351"/>
                </a:lnTo>
                <a:lnTo>
                  <a:pt x="1002091" y="1301816"/>
                </a:lnTo>
                <a:lnTo>
                  <a:pt x="932949" y="1308219"/>
                </a:lnTo>
                <a:lnTo>
                  <a:pt x="862233" y="1310391"/>
                </a:lnTo>
                <a:lnTo>
                  <a:pt x="791517" y="1308219"/>
                </a:lnTo>
                <a:lnTo>
                  <a:pt x="722375" y="1301816"/>
                </a:lnTo>
                <a:lnTo>
                  <a:pt x="655029" y="1291351"/>
                </a:lnTo>
                <a:lnTo>
                  <a:pt x="589701" y="1276991"/>
                </a:lnTo>
                <a:lnTo>
                  <a:pt x="526613" y="1258906"/>
                </a:lnTo>
                <a:lnTo>
                  <a:pt x="465988" y="1237264"/>
                </a:lnTo>
                <a:lnTo>
                  <a:pt x="408046" y="1212234"/>
                </a:lnTo>
                <a:lnTo>
                  <a:pt x="353010" y="1183984"/>
                </a:lnTo>
                <a:lnTo>
                  <a:pt x="301101" y="1152683"/>
                </a:lnTo>
                <a:lnTo>
                  <a:pt x="252542" y="1118499"/>
                </a:lnTo>
                <a:lnTo>
                  <a:pt x="207555" y="1081601"/>
                </a:lnTo>
                <a:lnTo>
                  <a:pt x="166361" y="1042157"/>
                </a:lnTo>
                <a:lnTo>
                  <a:pt x="129182" y="1000336"/>
                </a:lnTo>
                <a:lnTo>
                  <a:pt x="96241" y="956307"/>
                </a:lnTo>
                <a:lnTo>
                  <a:pt x="67758" y="910238"/>
                </a:lnTo>
                <a:lnTo>
                  <a:pt x="43957" y="862298"/>
                </a:lnTo>
                <a:lnTo>
                  <a:pt x="25058" y="812655"/>
                </a:lnTo>
                <a:lnTo>
                  <a:pt x="11285" y="761478"/>
                </a:lnTo>
                <a:lnTo>
                  <a:pt x="2858" y="708935"/>
                </a:lnTo>
                <a:lnTo>
                  <a:pt x="0" y="655195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326" y="4305907"/>
            <a:ext cx="1193920" cy="8106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810423" y="0"/>
                </a:moveTo>
                <a:lnTo>
                  <a:pt x="743967" y="2071"/>
                </a:lnTo>
                <a:lnTo>
                  <a:pt x="678989" y="8177"/>
                </a:lnTo>
                <a:lnTo>
                  <a:pt x="615697" y="18157"/>
                </a:lnTo>
                <a:lnTo>
                  <a:pt x="554299" y="31851"/>
                </a:lnTo>
                <a:lnTo>
                  <a:pt x="495006" y="49098"/>
                </a:lnTo>
                <a:lnTo>
                  <a:pt x="438025" y="69736"/>
                </a:lnTo>
                <a:lnTo>
                  <a:pt x="383565" y="93604"/>
                </a:lnTo>
                <a:lnTo>
                  <a:pt x="331835" y="120543"/>
                </a:lnTo>
                <a:lnTo>
                  <a:pt x="283043" y="150391"/>
                </a:lnTo>
                <a:lnTo>
                  <a:pt x="237399" y="182988"/>
                </a:lnTo>
                <a:lnTo>
                  <a:pt x="195112" y="218171"/>
                </a:lnTo>
                <a:lnTo>
                  <a:pt x="156389" y="255782"/>
                </a:lnTo>
                <a:lnTo>
                  <a:pt x="121440" y="295658"/>
                </a:lnTo>
                <a:lnTo>
                  <a:pt x="90474" y="337639"/>
                </a:lnTo>
                <a:lnTo>
                  <a:pt x="63699" y="381564"/>
                </a:lnTo>
                <a:lnTo>
                  <a:pt x="41324" y="427272"/>
                </a:lnTo>
                <a:lnTo>
                  <a:pt x="23558" y="474603"/>
                </a:lnTo>
                <a:lnTo>
                  <a:pt x="10609" y="523395"/>
                </a:lnTo>
                <a:lnTo>
                  <a:pt x="2687" y="573488"/>
                </a:lnTo>
                <a:lnTo>
                  <a:pt x="0" y="624721"/>
                </a:lnTo>
                <a:lnTo>
                  <a:pt x="2687" y="675971"/>
                </a:lnTo>
                <a:lnTo>
                  <a:pt x="10609" y="726078"/>
                </a:lnTo>
                <a:lnTo>
                  <a:pt x="23558" y="774880"/>
                </a:lnTo>
                <a:lnTo>
                  <a:pt x="41324" y="822218"/>
                </a:lnTo>
                <a:lnTo>
                  <a:pt x="63699" y="867932"/>
                </a:lnTo>
                <a:lnTo>
                  <a:pt x="90474" y="911859"/>
                </a:lnTo>
                <a:lnTo>
                  <a:pt x="121440" y="953840"/>
                </a:lnTo>
                <a:lnTo>
                  <a:pt x="156389" y="993715"/>
                </a:lnTo>
                <a:lnTo>
                  <a:pt x="195112" y="1031322"/>
                </a:lnTo>
                <a:lnTo>
                  <a:pt x="237399" y="1066502"/>
                </a:lnTo>
                <a:lnTo>
                  <a:pt x="283043" y="1099093"/>
                </a:lnTo>
                <a:lnTo>
                  <a:pt x="331835" y="1128935"/>
                </a:lnTo>
                <a:lnTo>
                  <a:pt x="383565" y="1155868"/>
                </a:lnTo>
                <a:lnTo>
                  <a:pt x="438025" y="1179730"/>
                </a:lnTo>
                <a:lnTo>
                  <a:pt x="495006" y="1200362"/>
                </a:lnTo>
                <a:lnTo>
                  <a:pt x="554299" y="1217603"/>
                </a:lnTo>
                <a:lnTo>
                  <a:pt x="615697" y="1231292"/>
                </a:lnTo>
                <a:lnTo>
                  <a:pt x="678989" y="1241269"/>
                </a:lnTo>
                <a:lnTo>
                  <a:pt x="743967" y="1247372"/>
                </a:lnTo>
                <a:lnTo>
                  <a:pt x="810423" y="1249443"/>
                </a:lnTo>
                <a:lnTo>
                  <a:pt x="876896" y="1247372"/>
                </a:lnTo>
                <a:lnTo>
                  <a:pt x="941891" y="1241269"/>
                </a:lnTo>
                <a:lnTo>
                  <a:pt x="1005198" y="1231292"/>
                </a:lnTo>
                <a:lnTo>
                  <a:pt x="1066608" y="1217603"/>
                </a:lnTo>
                <a:lnTo>
                  <a:pt x="1125913" y="1200362"/>
                </a:lnTo>
                <a:lnTo>
                  <a:pt x="1182904" y="1179730"/>
                </a:lnTo>
                <a:lnTo>
                  <a:pt x="1237373" y="1155868"/>
                </a:lnTo>
                <a:lnTo>
                  <a:pt x="1289110" y="1128935"/>
                </a:lnTo>
                <a:lnTo>
                  <a:pt x="1337908" y="1099093"/>
                </a:lnTo>
                <a:lnTo>
                  <a:pt x="1383557" y="1066502"/>
                </a:lnTo>
                <a:lnTo>
                  <a:pt x="1425849" y="1031322"/>
                </a:lnTo>
                <a:lnTo>
                  <a:pt x="1464575" y="993715"/>
                </a:lnTo>
                <a:lnTo>
                  <a:pt x="1499527" y="953840"/>
                </a:lnTo>
                <a:lnTo>
                  <a:pt x="1530495" y="911859"/>
                </a:lnTo>
                <a:lnTo>
                  <a:pt x="1557272" y="867932"/>
                </a:lnTo>
                <a:lnTo>
                  <a:pt x="1579648" y="822218"/>
                </a:lnTo>
                <a:lnTo>
                  <a:pt x="1597414" y="774880"/>
                </a:lnTo>
                <a:lnTo>
                  <a:pt x="1610363" y="726078"/>
                </a:lnTo>
                <a:lnTo>
                  <a:pt x="1618286" y="675971"/>
                </a:lnTo>
                <a:lnTo>
                  <a:pt x="1620973" y="624721"/>
                </a:lnTo>
                <a:lnTo>
                  <a:pt x="1618286" y="573488"/>
                </a:lnTo>
                <a:lnTo>
                  <a:pt x="1610363" y="523395"/>
                </a:lnTo>
                <a:lnTo>
                  <a:pt x="1597414" y="474603"/>
                </a:lnTo>
                <a:lnTo>
                  <a:pt x="1579648" y="427272"/>
                </a:lnTo>
                <a:lnTo>
                  <a:pt x="1557272" y="381564"/>
                </a:lnTo>
                <a:lnTo>
                  <a:pt x="1530495" y="337639"/>
                </a:lnTo>
                <a:lnTo>
                  <a:pt x="1499527" y="295658"/>
                </a:lnTo>
                <a:lnTo>
                  <a:pt x="1464575" y="255782"/>
                </a:lnTo>
                <a:lnTo>
                  <a:pt x="1425849" y="218171"/>
                </a:lnTo>
                <a:lnTo>
                  <a:pt x="1383557" y="182988"/>
                </a:lnTo>
                <a:lnTo>
                  <a:pt x="1337908" y="150391"/>
                </a:lnTo>
                <a:lnTo>
                  <a:pt x="1289110" y="120543"/>
                </a:lnTo>
                <a:lnTo>
                  <a:pt x="1237373" y="93604"/>
                </a:lnTo>
                <a:lnTo>
                  <a:pt x="1182904" y="69736"/>
                </a:lnTo>
                <a:lnTo>
                  <a:pt x="1125913" y="49098"/>
                </a:lnTo>
                <a:lnTo>
                  <a:pt x="1066608" y="31851"/>
                </a:lnTo>
                <a:lnTo>
                  <a:pt x="1005198" y="18157"/>
                </a:lnTo>
                <a:lnTo>
                  <a:pt x="941891" y="8177"/>
                </a:lnTo>
                <a:lnTo>
                  <a:pt x="876896" y="2071"/>
                </a:lnTo>
                <a:lnTo>
                  <a:pt x="81042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0" y="624721"/>
                </a:moveTo>
                <a:lnTo>
                  <a:pt x="2687" y="573488"/>
                </a:lnTo>
                <a:lnTo>
                  <a:pt x="10609" y="523395"/>
                </a:lnTo>
                <a:lnTo>
                  <a:pt x="23558" y="474603"/>
                </a:lnTo>
                <a:lnTo>
                  <a:pt x="41324" y="427272"/>
                </a:lnTo>
                <a:lnTo>
                  <a:pt x="63699" y="381564"/>
                </a:lnTo>
                <a:lnTo>
                  <a:pt x="90474" y="337639"/>
                </a:lnTo>
                <a:lnTo>
                  <a:pt x="121440" y="295658"/>
                </a:lnTo>
                <a:lnTo>
                  <a:pt x="156389" y="255782"/>
                </a:lnTo>
                <a:lnTo>
                  <a:pt x="195112" y="218171"/>
                </a:lnTo>
                <a:lnTo>
                  <a:pt x="237399" y="182988"/>
                </a:lnTo>
                <a:lnTo>
                  <a:pt x="283043" y="150391"/>
                </a:lnTo>
                <a:lnTo>
                  <a:pt x="331835" y="120543"/>
                </a:lnTo>
                <a:lnTo>
                  <a:pt x="383565" y="93604"/>
                </a:lnTo>
                <a:lnTo>
                  <a:pt x="438025" y="69736"/>
                </a:lnTo>
                <a:lnTo>
                  <a:pt x="495006" y="49098"/>
                </a:lnTo>
                <a:lnTo>
                  <a:pt x="554299" y="31851"/>
                </a:lnTo>
                <a:lnTo>
                  <a:pt x="615697" y="18157"/>
                </a:lnTo>
                <a:lnTo>
                  <a:pt x="678989" y="8177"/>
                </a:lnTo>
                <a:lnTo>
                  <a:pt x="743967" y="2071"/>
                </a:lnTo>
                <a:lnTo>
                  <a:pt x="810423" y="0"/>
                </a:lnTo>
                <a:lnTo>
                  <a:pt x="876896" y="2071"/>
                </a:lnTo>
                <a:lnTo>
                  <a:pt x="941891" y="8177"/>
                </a:lnTo>
                <a:lnTo>
                  <a:pt x="1005198" y="18157"/>
                </a:lnTo>
                <a:lnTo>
                  <a:pt x="1066608" y="31851"/>
                </a:lnTo>
                <a:lnTo>
                  <a:pt x="1125913" y="49098"/>
                </a:lnTo>
                <a:lnTo>
                  <a:pt x="1182904" y="69736"/>
                </a:lnTo>
                <a:lnTo>
                  <a:pt x="1237373" y="93604"/>
                </a:lnTo>
                <a:lnTo>
                  <a:pt x="1289110" y="120543"/>
                </a:lnTo>
                <a:lnTo>
                  <a:pt x="1337908" y="150391"/>
                </a:lnTo>
                <a:lnTo>
                  <a:pt x="1383557" y="182988"/>
                </a:lnTo>
                <a:lnTo>
                  <a:pt x="1425849" y="218171"/>
                </a:lnTo>
                <a:lnTo>
                  <a:pt x="1464575" y="255782"/>
                </a:lnTo>
                <a:lnTo>
                  <a:pt x="1499527" y="295658"/>
                </a:lnTo>
                <a:lnTo>
                  <a:pt x="1530495" y="337639"/>
                </a:lnTo>
                <a:lnTo>
                  <a:pt x="1557272" y="381564"/>
                </a:lnTo>
                <a:lnTo>
                  <a:pt x="1579648" y="427272"/>
                </a:lnTo>
                <a:lnTo>
                  <a:pt x="1597414" y="474603"/>
                </a:lnTo>
                <a:lnTo>
                  <a:pt x="1610363" y="523395"/>
                </a:lnTo>
                <a:lnTo>
                  <a:pt x="1618286" y="573488"/>
                </a:lnTo>
                <a:lnTo>
                  <a:pt x="1620973" y="624721"/>
                </a:lnTo>
                <a:lnTo>
                  <a:pt x="1618286" y="675971"/>
                </a:lnTo>
                <a:lnTo>
                  <a:pt x="1610363" y="726078"/>
                </a:lnTo>
                <a:lnTo>
                  <a:pt x="1597414" y="774880"/>
                </a:lnTo>
                <a:lnTo>
                  <a:pt x="1579648" y="822218"/>
                </a:lnTo>
                <a:lnTo>
                  <a:pt x="1557272" y="867932"/>
                </a:lnTo>
                <a:lnTo>
                  <a:pt x="1530495" y="911859"/>
                </a:lnTo>
                <a:lnTo>
                  <a:pt x="1499527" y="953840"/>
                </a:lnTo>
                <a:lnTo>
                  <a:pt x="1464575" y="993715"/>
                </a:lnTo>
                <a:lnTo>
                  <a:pt x="1425849" y="1031322"/>
                </a:lnTo>
                <a:lnTo>
                  <a:pt x="1383557" y="1066502"/>
                </a:lnTo>
                <a:lnTo>
                  <a:pt x="1337908" y="1099093"/>
                </a:lnTo>
                <a:lnTo>
                  <a:pt x="1289110" y="1128935"/>
                </a:lnTo>
                <a:lnTo>
                  <a:pt x="1237373" y="1155868"/>
                </a:lnTo>
                <a:lnTo>
                  <a:pt x="1182904" y="1179730"/>
                </a:lnTo>
                <a:lnTo>
                  <a:pt x="1125913" y="1200362"/>
                </a:lnTo>
                <a:lnTo>
                  <a:pt x="1066608" y="1217603"/>
                </a:lnTo>
                <a:lnTo>
                  <a:pt x="1005198" y="1231292"/>
                </a:lnTo>
                <a:lnTo>
                  <a:pt x="941891" y="1241269"/>
                </a:lnTo>
                <a:lnTo>
                  <a:pt x="876896" y="1247372"/>
                </a:lnTo>
                <a:lnTo>
                  <a:pt x="810423" y="1249443"/>
                </a:lnTo>
                <a:lnTo>
                  <a:pt x="743967" y="1247372"/>
                </a:lnTo>
                <a:lnTo>
                  <a:pt x="678989" y="1241269"/>
                </a:lnTo>
                <a:lnTo>
                  <a:pt x="615697" y="1231292"/>
                </a:lnTo>
                <a:lnTo>
                  <a:pt x="554299" y="1217603"/>
                </a:lnTo>
                <a:lnTo>
                  <a:pt x="495006" y="1200362"/>
                </a:lnTo>
                <a:lnTo>
                  <a:pt x="438025" y="1179730"/>
                </a:lnTo>
                <a:lnTo>
                  <a:pt x="383565" y="1155868"/>
                </a:lnTo>
                <a:lnTo>
                  <a:pt x="331835" y="1128935"/>
                </a:lnTo>
                <a:lnTo>
                  <a:pt x="283043" y="1099093"/>
                </a:lnTo>
                <a:lnTo>
                  <a:pt x="237399" y="1066502"/>
                </a:lnTo>
                <a:lnTo>
                  <a:pt x="195112" y="1031322"/>
                </a:lnTo>
                <a:lnTo>
                  <a:pt x="156389" y="993715"/>
                </a:lnTo>
                <a:lnTo>
                  <a:pt x="121440" y="953840"/>
                </a:lnTo>
                <a:lnTo>
                  <a:pt x="90474" y="911859"/>
                </a:lnTo>
                <a:lnTo>
                  <a:pt x="63699" y="867932"/>
                </a:lnTo>
                <a:lnTo>
                  <a:pt x="41324" y="822218"/>
                </a:lnTo>
                <a:lnTo>
                  <a:pt x="23558" y="774880"/>
                </a:lnTo>
                <a:lnTo>
                  <a:pt x="10609" y="726078"/>
                </a:lnTo>
                <a:lnTo>
                  <a:pt x="2687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4640" y="4357713"/>
            <a:ext cx="1120776" cy="7671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780327" y="0"/>
                </a:moveTo>
                <a:lnTo>
                  <a:pt x="716324" y="2071"/>
                </a:lnTo>
                <a:lnTo>
                  <a:pt x="653747" y="8177"/>
                </a:lnTo>
                <a:lnTo>
                  <a:pt x="592797" y="18157"/>
                </a:lnTo>
                <a:lnTo>
                  <a:pt x="533673" y="31851"/>
                </a:lnTo>
                <a:lnTo>
                  <a:pt x="476577" y="49098"/>
                </a:lnTo>
                <a:lnTo>
                  <a:pt x="421710" y="69736"/>
                </a:lnTo>
                <a:lnTo>
                  <a:pt x="369272" y="93604"/>
                </a:lnTo>
                <a:lnTo>
                  <a:pt x="319464" y="120543"/>
                </a:lnTo>
                <a:lnTo>
                  <a:pt x="272487" y="150391"/>
                </a:lnTo>
                <a:lnTo>
                  <a:pt x="228542" y="182988"/>
                </a:lnTo>
                <a:lnTo>
                  <a:pt x="187829" y="218171"/>
                </a:lnTo>
                <a:lnTo>
                  <a:pt x="150550" y="255782"/>
                </a:lnTo>
                <a:lnTo>
                  <a:pt x="116904" y="295658"/>
                </a:lnTo>
                <a:lnTo>
                  <a:pt x="87093" y="337639"/>
                </a:lnTo>
                <a:lnTo>
                  <a:pt x="61318" y="381564"/>
                </a:lnTo>
                <a:lnTo>
                  <a:pt x="39779" y="427272"/>
                </a:lnTo>
                <a:lnTo>
                  <a:pt x="22676" y="474603"/>
                </a:lnTo>
                <a:lnTo>
                  <a:pt x="10212" y="523395"/>
                </a:lnTo>
                <a:lnTo>
                  <a:pt x="2586" y="573488"/>
                </a:lnTo>
                <a:lnTo>
                  <a:pt x="0" y="624721"/>
                </a:lnTo>
                <a:lnTo>
                  <a:pt x="2586" y="675971"/>
                </a:lnTo>
                <a:lnTo>
                  <a:pt x="10212" y="726078"/>
                </a:lnTo>
                <a:lnTo>
                  <a:pt x="22676" y="774880"/>
                </a:lnTo>
                <a:lnTo>
                  <a:pt x="39779" y="822218"/>
                </a:lnTo>
                <a:lnTo>
                  <a:pt x="61318" y="867932"/>
                </a:lnTo>
                <a:lnTo>
                  <a:pt x="87093" y="911859"/>
                </a:lnTo>
                <a:lnTo>
                  <a:pt x="116904" y="953840"/>
                </a:lnTo>
                <a:lnTo>
                  <a:pt x="150550" y="993715"/>
                </a:lnTo>
                <a:lnTo>
                  <a:pt x="187829" y="1031322"/>
                </a:lnTo>
                <a:lnTo>
                  <a:pt x="228542" y="1066502"/>
                </a:lnTo>
                <a:lnTo>
                  <a:pt x="272487" y="1099093"/>
                </a:lnTo>
                <a:lnTo>
                  <a:pt x="319464" y="1128935"/>
                </a:lnTo>
                <a:lnTo>
                  <a:pt x="369272" y="1155868"/>
                </a:lnTo>
                <a:lnTo>
                  <a:pt x="421710" y="1179730"/>
                </a:lnTo>
                <a:lnTo>
                  <a:pt x="476577" y="1200362"/>
                </a:lnTo>
                <a:lnTo>
                  <a:pt x="533673" y="1217603"/>
                </a:lnTo>
                <a:lnTo>
                  <a:pt x="592797" y="1231292"/>
                </a:lnTo>
                <a:lnTo>
                  <a:pt x="653747" y="1241269"/>
                </a:lnTo>
                <a:lnTo>
                  <a:pt x="716324" y="1247372"/>
                </a:lnTo>
                <a:lnTo>
                  <a:pt x="780327" y="1249443"/>
                </a:lnTo>
                <a:lnTo>
                  <a:pt x="844330" y="1247372"/>
                </a:lnTo>
                <a:lnTo>
                  <a:pt x="906907" y="1241269"/>
                </a:lnTo>
                <a:lnTo>
                  <a:pt x="967857" y="1231292"/>
                </a:lnTo>
                <a:lnTo>
                  <a:pt x="1026981" y="1217603"/>
                </a:lnTo>
                <a:lnTo>
                  <a:pt x="1084077" y="1200362"/>
                </a:lnTo>
                <a:lnTo>
                  <a:pt x="1138944" y="1179730"/>
                </a:lnTo>
                <a:lnTo>
                  <a:pt x="1191382" y="1155868"/>
                </a:lnTo>
                <a:lnTo>
                  <a:pt x="1241190" y="1128935"/>
                </a:lnTo>
                <a:lnTo>
                  <a:pt x="1288167" y="1099093"/>
                </a:lnTo>
                <a:lnTo>
                  <a:pt x="1332112" y="1066502"/>
                </a:lnTo>
                <a:lnTo>
                  <a:pt x="1372825" y="1031322"/>
                </a:lnTo>
                <a:lnTo>
                  <a:pt x="1410104" y="993715"/>
                </a:lnTo>
                <a:lnTo>
                  <a:pt x="1443750" y="953840"/>
                </a:lnTo>
                <a:lnTo>
                  <a:pt x="1473561" y="911859"/>
                </a:lnTo>
                <a:lnTo>
                  <a:pt x="1499336" y="867932"/>
                </a:lnTo>
                <a:lnTo>
                  <a:pt x="1520875" y="822218"/>
                </a:lnTo>
                <a:lnTo>
                  <a:pt x="1537978" y="774880"/>
                </a:lnTo>
                <a:lnTo>
                  <a:pt x="1550442" y="726078"/>
                </a:lnTo>
                <a:lnTo>
                  <a:pt x="1558068" y="675971"/>
                </a:lnTo>
                <a:lnTo>
                  <a:pt x="1560655" y="624721"/>
                </a:lnTo>
                <a:lnTo>
                  <a:pt x="1558068" y="573488"/>
                </a:lnTo>
                <a:lnTo>
                  <a:pt x="1550442" y="523395"/>
                </a:lnTo>
                <a:lnTo>
                  <a:pt x="1537978" y="474603"/>
                </a:lnTo>
                <a:lnTo>
                  <a:pt x="1520875" y="427272"/>
                </a:lnTo>
                <a:lnTo>
                  <a:pt x="1499336" y="381564"/>
                </a:lnTo>
                <a:lnTo>
                  <a:pt x="1473561" y="337639"/>
                </a:lnTo>
                <a:lnTo>
                  <a:pt x="1443750" y="295658"/>
                </a:lnTo>
                <a:lnTo>
                  <a:pt x="1410104" y="255782"/>
                </a:lnTo>
                <a:lnTo>
                  <a:pt x="1372825" y="218171"/>
                </a:lnTo>
                <a:lnTo>
                  <a:pt x="1332112" y="182988"/>
                </a:lnTo>
                <a:lnTo>
                  <a:pt x="1288167" y="150391"/>
                </a:lnTo>
                <a:lnTo>
                  <a:pt x="1241190" y="120543"/>
                </a:lnTo>
                <a:lnTo>
                  <a:pt x="1191382" y="93604"/>
                </a:lnTo>
                <a:lnTo>
                  <a:pt x="1138944" y="69736"/>
                </a:lnTo>
                <a:lnTo>
                  <a:pt x="1084077" y="49098"/>
                </a:lnTo>
                <a:lnTo>
                  <a:pt x="1026981" y="31851"/>
                </a:lnTo>
                <a:lnTo>
                  <a:pt x="967857" y="18157"/>
                </a:lnTo>
                <a:lnTo>
                  <a:pt x="906907" y="8177"/>
                </a:lnTo>
                <a:lnTo>
                  <a:pt x="844330" y="2071"/>
                </a:lnTo>
                <a:lnTo>
                  <a:pt x="7803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0" y="624721"/>
                </a:moveTo>
                <a:lnTo>
                  <a:pt x="2586" y="573488"/>
                </a:lnTo>
                <a:lnTo>
                  <a:pt x="10212" y="523395"/>
                </a:lnTo>
                <a:lnTo>
                  <a:pt x="22676" y="474603"/>
                </a:lnTo>
                <a:lnTo>
                  <a:pt x="39779" y="427272"/>
                </a:lnTo>
                <a:lnTo>
                  <a:pt x="61318" y="381564"/>
                </a:lnTo>
                <a:lnTo>
                  <a:pt x="87093" y="337639"/>
                </a:lnTo>
                <a:lnTo>
                  <a:pt x="116904" y="295658"/>
                </a:lnTo>
                <a:lnTo>
                  <a:pt x="150550" y="255782"/>
                </a:lnTo>
                <a:lnTo>
                  <a:pt x="187829" y="218171"/>
                </a:lnTo>
                <a:lnTo>
                  <a:pt x="228542" y="182988"/>
                </a:lnTo>
                <a:lnTo>
                  <a:pt x="272487" y="150391"/>
                </a:lnTo>
                <a:lnTo>
                  <a:pt x="319464" y="120543"/>
                </a:lnTo>
                <a:lnTo>
                  <a:pt x="369272" y="93604"/>
                </a:lnTo>
                <a:lnTo>
                  <a:pt x="421710" y="69736"/>
                </a:lnTo>
                <a:lnTo>
                  <a:pt x="476577" y="49098"/>
                </a:lnTo>
                <a:lnTo>
                  <a:pt x="533673" y="31851"/>
                </a:lnTo>
                <a:lnTo>
                  <a:pt x="592797" y="18157"/>
                </a:lnTo>
                <a:lnTo>
                  <a:pt x="653747" y="8177"/>
                </a:lnTo>
                <a:lnTo>
                  <a:pt x="716324" y="2071"/>
                </a:lnTo>
                <a:lnTo>
                  <a:pt x="780327" y="0"/>
                </a:lnTo>
                <a:lnTo>
                  <a:pt x="844330" y="2071"/>
                </a:lnTo>
                <a:lnTo>
                  <a:pt x="906907" y="8177"/>
                </a:lnTo>
                <a:lnTo>
                  <a:pt x="967857" y="18157"/>
                </a:lnTo>
                <a:lnTo>
                  <a:pt x="1026981" y="31851"/>
                </a:lnTo>
                <a:lnTo>
                  <a:pt x="1084077" y="49098"/>
                </a:lnTo>
                <a:lnTo>
                  <a:pt x="1138944" y="69736"/>
                </a:lnTo>
                <a:lnTo>
                  <a:pt x="1191382" y="93604"/>
                </a:lnTo>
                <a:lnTo>
                  <a:pt x="1241190" y="120543"/>
                </a:lnTo>
                <a:lnTo>
                  <a:pt x="1288167" y="150391"/>
                </a:lnTo>
                <a:lnTo>
                  <a:pt x="1332112" y="182988"/>
                </a:lnTo>
                <a:lnTo>
                  <a:pt x="1372825" y="218171"/>
                </a:lnTo>
                <a:lnTo>
                  <a:pt x="1410104" y="255782"/>
                </a:lnTo>
                <a:lnTo>
                  <a:pt x="1443750" y="295658"/>
                </a:lnTo>
                <a:lnTo>
                  <a:pt x="1473561" y="337639"/>
                </a:lnTo>
                <a:lnTo>
                  <a:pt x="1499336" y="381564"/>
                </a:lnTo>
                <a:lnTo>
                  <a:pt x="1520875" y="427272"/>
                </a:lnTo>
                <a:lnTo>
                  <a:pt x="1537978" y="474603"/>
                </a:lnTo>
                <a:lnTo>
                  <a:pt x="1550442" y="523395"/>
                </a:lnTo>
                <a:lnTo>
                  <a:pt x="1558068" y="573488"/>
                </a:lnTo>
                <a:lnTo>
                  <a:pt x="1560655" y="624721"/>
                </a:lnTo>
                <a:lnTo>
                  <a:pt x="1558068" y="675971"/>
                </a:lnTo>
                <a:lnTo>
                  <a:pt x="1550442" y="726078"/>
                </a:lnTo>
                <a:lnTo>
                  <a:pt x="1537978" y="774880"/>
                </a:lnTo>
                <a:lnTo>
                  <a:pt x="1520875" y="822218"/>
                </a:lnTo>
                <a:lnTo>
                  <a:pt x="1499336" y="867932"/>
                </a:lnTo>
                <a:lnTo>
                  <a:pt x="1473561" y="911859"/>
                </a:lnTo>
                <a:lnTo>
                  <a:pt x="1443750" y="953840"/>
                </a:lnTo>
                <a:lnTo>
                  <a:pt x="1410104" y="993715"/>
                </a:lnTo>
                <a:lnTo>
                  <a:pt x="1372825" y="1031322"/>
                </a:lnTo>
                <a:lnTo>
                  <a:pt x="1332112" y="1066502"/>
                </a:lnTo>
                <a:lnTo>
                  <a:pt x="1288167" y="1099093"/>
                </a:lnTo>
                <a:lnTo>
                  <a:pt x="1241190" y="1128935"/>
                </a:lnTo>
                <a:lnTo>
                  <a:pt x="1191382" y="1155868"/>
                </a:lnTo>
                <a:lnTo>
                  <a:pt x="1138944" y="1179730"/>
                </a:lnTo>
                <a:lnTo>
                  <a:pt x="1084077" y="1200362"/>
                </a:lnTo>
                <a:lnTo>
                  <a:pt x="1026981" y="1217603"/>
                </a:lnTo>
                <a:lnTo>
                  <a:pt x="967857" y="1231292"/>
                </a:lnTo>
                <a:lnTo>
                  <a:pt x="906907" y="1241269"/>
                </a:lnTo>
                <a:lnTo>
                  <a:pt x="844330" y="1247372"/>
                </a:lnTo>
                <a:lnTo>
                  <a:pt x="780327" y="1249443"/>
                </a:lnTo>
                <a:lnTo>
                  <a:pt x="716324" y="1247372"/>
                </a:lnTo>
                <a:lnTo>
                  <a:pt x="653747" y="1241269"/>
                </a:lnTo>
                <a:lnTo>
                  <a:pt x="592797" y="1231292"/>
                </a:lnTo>
                <a:lnTo>
                  <a:pt x="533673" y="1217603"/>
                </a:lnTo>
                <a:lnTo>
                  <a:pt x="476577" y="1200362"/>
                </a:lnTo>
                <a:lnTo>
                  <a:pt x="421710" y="1179730"/>
                </a:lnTo>
                <a:lnTo>
                  <a:pt x="369272" y="1155868"/>
                </a:lnTo>
                <a:lnTo>
                  <a:pt x="319464" y="1128935"/>
                </a:lnTo>
                <a:lnTo>
                  <a:pt x="272487" y="1099093"/>
                </a:lnTo>
                <a:lnTo>
                  <a:pt x="228542" y="1066502"/>
                </a:lnTo>
                <a:lnTo>
                  <a:pt x="187829" y="1031322"/>
                </a:lnTo>
                <a:lnTo>
                  <a:pt x="150550" y="993715"/>
                </a:lnTo>
                <a:lnTo>
                  <a:pt x="116904" y="953840"/>
                </a:lnTo>
                <a:lnTo>
                  <a:pt x="87093" y="911859"/>
                </a:lnTo>
                <a:lnTo>
                  <a:pt x="61318" y="867932"/>
                </a:lnTo>
                <a:lnTo>
                  <a:pt x="39779" y="822218"/>
                </a:lnTo>
                <a:lnTo>
                  <a:pt x="22676" y="774880"/>
                </a:lnTo>
                <a:lnTo>
                  <a:pt x="10212" y="726078"/>
                </a:lnTo>
                <a:lnTo>
                  <a:pt x="2586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61333" y="4357713"/>
            <a:ext cx="1078109" cy="767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1241920" y="0"/>
                </a:moveTo>
                <a:lnTo>
                  <a:pt x="1140069" y="2414"/>
                </a:lnTo>
                <a:lnTo>
                  <a:pt x="1040485" y="9532"/>
                </a:lnTo>
                <a:lnTo>
                  <a:pt x="943487" y="21166"/>
                </a:lnTo>
                <a:lnTo>
                  <a:pt x="849394" y="37128"/>
                </a:lnTo>
                <a:lnTo>
                  <a:pt x="758527" y="57232"/>
                </a:lnTo>
                <a:lnTo>
                  <a:pt x="671205" y="81289"/>
                </a:lnTo>
                <a:lnTo>
                  <a:pt x="587749" y="109112"/>
                </a:lnTo>
                <a:lnTo>
                  <a:pt x="508477" y="140514"/>
                </a:lnTo>
                <a:lnTo>
                  <a:pt x="433709" y="175307"/>
                </a:lnTo>
                <a:lnTo>
                  <a:pt x="363766" y="213303"/>
                </a:lnTo>
                <a:lnTo>
                  <a:pt x="298967" y="254315"/>
                </a:lnTo>
                <a:lnTo>
                  <a:pt x="239631" y="298156"/>
                </a:lnTo>
                <a:lnTo>
                  <a:pt x="186078" y="344638"/>
                </a:lnTo>
                <a:lnTo>
                  <a:pt x="138629" y="393573"/>
                </a:lnTo>
                <a:lnTo>
                  <a:pt x="97602" y="444774"/>
                </a:lnTo>
                <a:lnTo>
                  <a:pt x="63318" y="498054"/>
                </a:lnTo>
                <a:lnTo>
                  <a:pt x="36096" y="553224"/>
                </a:lnTo>
                <a:lnTo>
                  <a:pt x="16255" y="610098"/>
                </a:lnTo>
                <a:lnTo>
                  <a:pt x="4117" y="668488"/>
                </a:lnTo>
                <a:lnTo>
                  <a:pt x="0" y="728206"/>
                </a:lnTo>
                <a:lnTo>
                  <a:pt x="4117" y="787942"/>
                </a:lnTo>
                <a:lnTo>
                  <a:pt x="16255" y="846345"/>
                </a:lnTo>
                <a:lnTo>
                  <a:pt x="36096" y="903230"/>
                </a:lnTo>
                <a:lnTo>
                  <a:pt x="63318" y="958408"/>
                </a:lnTo>
                <a:lnTo>
                  <a:pt x="97602" y="1011692"/>
                </a:lnTo>
                <a:lnTo>
                  <a:pt x="138629" y="1062896"/>
                </a:lnTo>
                <a:lnTo>
                  <a:pt x="186078" y="1111831"/>
                </a:lnTo>
                <a:lnTo>
                  <a:pt x="239631" y="1158311"/>
                </a:lnTo>
                <a:lnTo>
                  <a:pt x="298967" y="1202149"/>
                </a:lnTo>
                <a:lnTo>
                  <a:pt x="363766" y="1243157"/>
                </a:lnTo>
                <a:lnTo>
                  <a:pt x="433709" y="1281148"/>
                </a:lnTo>
                <a:lnTo>
                  <a:pt x="508477" y="1315935"/>
                </a:lnTo>
                <a:lnTo>
                  <a:pt x="587749" y="1347331"/>
                </a:lnTo>
                <a:lnTo>
                  <a:pt x="671205" y="1375148"/>
                </a:lnTo>
                <a:lnTo>
                  <a:pt x="758527" y="1399199"/>
                </a:lnTo>
                <a:lnTo>
                  <a:pt x="849394" y="1419297"/>
                </a:lnTo>
                <a:lnTo>
                  <a:pt x="943487" y="1435254"/>
                </a:lnTo>
                <a:lnTo>
                  <a:pt x="1040485" y="1446885"/>
                </a:lnTo>
                <a:lnTo>
                  <a:pt x="1140069" y="1454000"/>
                </a:lnTo>
                <a:lnTo>
                  <a:pt x="1241920" y="1456413"/>
                </a:lnTo>
                <a:lnTo>
                  <a:pt x="1343771" y="1454000"/>
                </a:lnTo>
                <a:lnTo>
                  <a:pt x="1443356" y="1446885"/>
                </a:lnTo>
                <a:lnTo>
                  <a:pt x="1540354" y="1435254"/>
                </a:lnTo>
                <a:lnTo>
                  <a:pt x="1634446" y="1419297"/>
                </a:lnTo>
                <a:lnTo>
                  <a:pt x="1725313" y="1399199"/>
                </a:lnTo>
                <a:lnTo>
                  <a:pt x="1812635" y="1375148"/>
                </a:lnTo>
                <a:lnTo>
                  <a:pt x="1896092" y="1347331"/>
                </a:lnTo>
                <a:lnTo>
                  <a:pt x="1975364" y="1315935"/>
                </a:lnTo>
                <a:lnTo>
                  <a:pt x="2050131" y="1281148"/>
                </a:lnTo>
                <a:lnTo>
                  <a:pt x="2120074" y="1243157"/>
                </a:lnTo>
                <a:lnTo>
                  <a:pt x="2184874" y="1202149"/>
                </a:lnTo>
                <a:lnTo>
                  <a:pt x="2244210" y="1158311"/>
                </a:lnTo>
                <a:lnTo>
                  <a:pt x="2297762" y="1111831"/>
                </a:lnTo>
                <a:lnTo>
                  <a:pt x="2345212" y="1062896"/>
                </a:lnTo>
                <a:lnTo>
                  <a:pt x="2386239" y="1011692"/>
                </a:lnTo>
                <a:lnTo>
                  <a:pt x="2420523" y="958408"/>
                </a:lnTo>
                <a:lnTo>
                  <a:pt x="2447745" y="903230"/>
                </a:lnTo>
                <a:lnTo>
                  <a:pt x="2467585" y="846345"/>
                </a:lnTo>
                <a:lnTo>
                  <a:pt x="2479724" y="787942"/>
                </a:lnTo>
                <a:lnTo>
                  <a:pt x="2483841" y="728206"/>
                </a:lnTo>
                <a:lnTo>
                  <a:pt x="2479724" y="668488"/>
                </a:lnTo>
                <a:lnTo>
                  <a:pt x="2467585" y="610098"/>
                </a:lnTo>
                <a:lnTo>
                  <a:pt x="2447745" y="553224"/>
                </a:lnTo>
                <a:lnTo>
                  <a:pt x="2420523" y="498054"/>
                </a:lnTo>
                <a:lnTo>
                  <a:pt x="2386239" y="444774"/>
                </a:lnTo>
                <a:lnTo>
                  <a:pt x="2345212" y="393573"/>
                </a:lnTo>
                <a:lnTo>
                  <a:pt x="2297762" y="344638"/>
                </a:lnTo>
                <a:lnTo>
                  <a:pt x="2244210" y="298156"/>
                </a:lnTo>
                <a:lnTo>
                  <a:pt x="2184874" y="254315"/>
                </a:lnTo>
                <a:lnTo>
                  <a:pt x="2120074" y="213303"/>
                </a:lnTo>
                <a:lnTo>
                  <a:pt x="2050131" y="175307"/>
                </a:lnTo>
                <a:lnTo>
                  <a:pt x="1975364" y="140514"/>
                </a:lnTo>
                <a:lnTo>
                  <a:pt x="1896092" y="109112"/>
                </a:lnTo>
                <a:lnTo>
                  <a:pt x="1812635" y="81289"/>
                </a:lnTo>
                <a:lnTo>
                  <a:pt x="1725313" y="57232"/>
                </a:lnTo>
                <a:lnTo>
                  <a:pt x="1634446" y="37128"/>
                </a:lnTo>
                <a:lnTo>
                  <a:pt x="1540354" y="21166"/>
                </a:lnTo>
                <a:lnTo>
                  <a:pt x="1443356" y="9532"/>
                </a:lnTo>
                <a:lnTo>
                  <a:pt x="1343771" y="2414"/>
                </a:lnTo>
                <a:lnTo>
                  <a:pt x="12419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0" y="728206"/>
                </a:moveTo>
                <a:lnTo>
                  <a:pt x="4117" y="668488"/>
                </a:lnTo>
                <a:lnTo>
                  <a:pt x="16255" y="610098"/>
                </a:lnTo>
                <a:lnTo>
                  <a:pt x="36096" y="553224"/>
                </a:lnTo>
                <a:lnTo>
                  <a:pt x="63318" y="498054"/>
                </a:lnTo>
                <a:lnTo>
                  <a:pt x="97602" y="444774"/>
                </a:lnTo>
                <a:lnTo>
                  <a:pt x="138629" y="393573"/>
                </a:lnTo>
                <a:lnTo>
                  <a:pt x="186078" y="344638"/>
                </a:lnTo>
                <a:lnTo>
                  <a:pt x="239631" y="298156"/>
                </a:lnTo>
                <a:lnTo>
                  <a:pt x="298967" y="254315"/>
                </a:lnTo>
                <a:lnTo>
                  <a:pt x="363766" y="213303"/>
                </a:lnTo>
                <a:lnTo>
                  <a:pt x="433709" y="175307"/>
                </a:lnTo>
                <a:lnTo>
                  <a:pt x="508477" y="140514"/>
                </a:lnTo>
                <a:lnTo>
                  <a:pt x="587749" y="109112"/>
                </a:lnTo>
                <a:lnTo>
                  <a:pt x="671205" y="81289"/>
                </a:lnTo>
                <a:lnTo>
                  <a:pt x="758527" y="57232"/>
                </a:lnTo>
                <a:lnTo>
                  <a:pt x="849394" y="37128"/>
                </a:lnTo>
                <a:lnTo>
                  <a:pt x="943487" y="21166"/>
                </a:lnTo>
                <a:lnTo>
                  <a:pt x="1040485" y="9532"/>
                </a:lnTo>
                <a:lnTo>
                  <a:pt x="1140069" y="2414"/>
                </a:lnTo>
                <a:lnTo>
                  <a:pt x="1241920" y="0"/>
                </a:lnTo>
                <a:lnTo>
                  <a:pt x="1343771" y="2414"/>
                </a:lnTo>
                <a:lnTo>
                  <a:pt x="1443356" y="9532"/>
                </a:lnTo>
                <a:lnTo>
                  <a:pt x="1540354" y="21166"/>
                </a:lnTo>
                <a:lnTo>
                  <a:pt x="1634446" y="37128"/>
                </a:lnTo>
                <a:lnTo>
                  <a:pt x="1725313" y="57232"/>
                </a:lnTo>
                <a:lnTo>
                  <a:pt x="1812635" y="81289"/>
                </a:lnTo>
                <a:lnTo>
                  <a:pt x="1896092" y="109112"/>
                </a:lnTo>
                <a:lnTo>
                  <a:pt x="1975364" y="140514"/>
                </a:lnTo>
                <a:lnTo>
                  <a:pt x="2050131" y="175307"/>
                </a:lnTo>
                <a:lnTo>
                  <a:pt x="2120074" y="213303"/>
                </a:lnTo>
                <a:lnTo>
                  <a:pt x="2184874" y="254315"/>
                </a:lnTo>
                <a:lnTo>
                  <a:pt x="2244210" y="298156"/>
                </a:lnTo>
                <a:lnTo>
                  <a:pt x="2297762" y="344638"/>
                </a:lnTo>
                <a:lnTo>
                  <a:pt x="2345212" y="393573"/>
                </a:lnTo>
                <a:lnTo>
                  <a:pt x="2386239" y="444774"/>
                </a:lnTo>
                <a:lnTo>
                  <a:pt x="2420523" y="498054"/>
                </a:lnTo>
                <a:lnTo>
                  <a:pt x="2447745" y="553224"/>
                </a:lnTo>
                <a:lnTo>
                  <a:pt x="2467585" y="610098"/>
                </a:lnTo>
                <a:lnTo>
                  <a:pt x="2479724" y="668488"/>
                </a:lnTo>
                <a:lnTo>
                  <a:pt x="2483841" y="728206"/>
                </a:lnTo>
                <a:lnTo>
                  <a:pt x="2479724" y="787942"/>
                </a:lnTo>
                <a:lnTo>
                  <a:pt x="2467585" y="846345"/>
                </a:lnTo>
                <a:lnTo>
                  <a:pt x="2447745" y="903230"/>
                </a:lnTo>
                <a:lnTo>
                  <a:pt x="2420523" y="958408"/>
                </a:lnTo>
                <a:lnTo>
                  <a:pt x="2386239" y="1011692"/>
                </a:lnTo>
                <a:lnTo>
                  <a:pt x="2345212" y="1062896"/>
                </a:lnTo>
                <a:lnTo>
                  <a:pt x="2297762" y="1111831"/>
                </a:lnTo>
                <a:lnTo>
                  <a:pt x="2244210" y="1158311"/>
                </a:lnTo>
                <a:lnTo>
                  <a:pt x="2184874" y="1202149"/>
                </a:lnTo>
                <a:lnTo>
                  <a:pt x="2120074" y="1243157"/>
                </a:lnTo>
                <a:lnTo>
                  <a:pt x="2050131" y="1281148"/>
                </a:lnTo>
                <a:lnTo>
                  <a:pt x="1975364" y="1315935"/>
                </a:lnTo>
                <a:lnTo>
                  <a:pt x="1896092" y="1347331"/>
                </a:lnTo>
                <a:lnTo>
                  <a:pt x="1812635" y="1375148"/>
                </a:lnTo>
                <a:lnTo>
                  <a:pt x="1725313" y="1399199"/>
                </a:lnTo>
                <a:lnTo>
                  <a:pt x="1634446" y="1419297"/>
                </a:lnTo>
                <a:lnTo>
                  <a:pt x="1540354" y="1435254"/>
                </a:lnTo>
                <a:lnTo>
                  <a:pt x="1443356" y="1446885"/>
                </a:lnTo>
                <a:lnTo>
                  <a:pt x="1343771" y="1454000"/>
                </a:lnTo>
                <a:lnTo>
                  <a:pt x="1241920" y="1456413"/>
                </a:lnTo>
                <a:lnTo>
                  <a:pt x="1140069" y="1454000"/>
                </a:lnTo>
                <a:lnTo>
                  <a:pt x="1040485" y="1446885"/>
                </a:lnTo>
                <a:lnTo>
                  <a:pt x="943487" y="1435254"/>
                </a:lnTo>
                <a:lnTo>
                  <a:pt x="849394" y="1419297"/>
                </a:lnTo>
                <a:lnTo>
                  <a:pt x="758527" y="1399199"/>
                </a:lnTo>
                <a:lnTo>
                  <a:pt x="671205" y="1375148"/>
                </a:lnTo>
                <a:lnTo>
                  <a:pt x="587749" y="1347331"/>
                </a:lnTo>
                <a:lnTo>
                  <a:pt x="508477" y="1315935"/>
                </a:lnTo>
                <a:lnTo>
                  <a:pt x="433709" y="1281148"/>
                </a:lnTo>
                <a:lnTo>
                  <a:pt x="363766" y="1243157"/>
                </a:lnTo>
                <a:lnTo>
                  <a:pt x="298967" y="1202149"/>
                </a:lnTo>
                <a:lnTo>
                  <a:pt x="239631" y="1158311"/>
                </a:lnTo>
                <a:lnTo>
                  <a:pt x="186078" y="1111831"/>
                </a:lnTo>
                <a:lnTo>
                  <a:pt x="138629" y="1062896"/>
                </a:lnTo>
                <a:lnTo>
                  <a:pt x="97602" y="1011692"/>
                </a:lnTo>
                <a:lnTo>
                  <a:pt x="63318" y="958408"/>
                </a:lnTo>
                <a:lnTo>
                  <a:pt x="36096" y="903230"/>
                </a:lnTo>
                <a:lnTo>
                  <a:pt x="16255" y="846345"/>
                </a:lnTo>
                <a:lnTo>
                  <a:pt x="4117" y="787942"/>
                </a:lnTo>
                <a:lnTo>
                  <a:pt x="0" y="728206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08024" y="4180963"/>
            <a:ext cx="1731069" cy="9134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8836175" y="0"/>
                </a:moveTo>
                <a:lnTo>
                  <a:pt x="148301" y="385"/>
                </a:lnTo>
                <a:lnTo>
                  <a:pt x="106325" y="9071"/>
                </a:lnTo>
                <a:lnTo>
                  <a:pt x="69187" y="27999"/>
                </a:lnTo>
                <a:lnTo>
                  <a:pt x="38471" y="55586"/>
                </a:lnTo>
                <a:lnTo>
                  <a:pt x="15760" y="90252"/>
                </a:lnTo>
                <a:lnTo>
                  <a:pt x="2639" y="130411"/>
                </a:lnTo>
                <a:lnTo>
                  <a:pt x="0" y="159456"/>
                </a:lnTo>
                <a:lnTo>
                  <a:pt x="386" y="808477"/>
                </a:lnTo>
                <a:lnTo>
                  <a:pt x="9074" y="850448"/>
                </a:lnTo>
                <a:lnTo>
                  <a:pt x="28007" y="887581"/>
                </a:lnTo>
                <a:lnTo>
                  <a:pt x="55599" y="918292"/>
                </a:lnTo>
                <a:lnTo>
                  <a:pt x="90269" y="940999"/>
                </a:lnTo>
                <a:lnTo>
                  <a:pt x="130433" y="954119"/>
                </a:lnTo>
                <a:lnTo>
                  <a:pt x="159480" y="956758"/>
                </a:lnTo>
                <a:lnTo>
                  <a:pt x="8847377" y="956371"/>
                </a:lnTo>
                <a:lnTo>
                  <a:pt x="8889365" y="947681"/>
                </a:lnTo>
                <a:lnTo>
                  <a:pt x="8926503" y="928750"/>
                </a:lnTo>
                <a:lnTo>
                  <a:pt x="8957214" y="901160"/>
                </a:lnTo>
                <a:lnTo>
                  <a:pt x="8979917" y="866495"/>
                </a:lnTo>
                <a:lnTo>
                  <a:pt x="8993032" y="826336"/>
                </a:lnTo>
                <a:lnTo>
                  <a:pt x="8995670" y="797294"/>
                </a:lnTo>
                <a:lnTo>
                  <a:pt x="8995283" y="148267"/>
                </a:lnTo>
                <a:lnTo>
                  <a:pt x="8986597" y="106298"/>
                </a:lnTo>
                <a:lnTo>
                  <a:pt x="8967670" y="69168"/>
                </a:lnTo>
                <a:lnTo>
                  <a:pt x="8940081" y="38460"/>
                </a:lnTo>
                <a:lnTo>
                  <a:pt x="8905409" y="15756"/>
                </a:lnTo>
                <a:lnTo>
                  <a:pt x="8865235" y="2638"/>
                </a:lnTo>
                <a:lnTo>
                  <a:pt x="883617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0" y="159456"/>
                </a:moveTo>
                <a:lnTo>
                  <a:pt x="5849" y="116512"/>
                </a:lnTo>
                <a:lnTo>
                  <a:pt x="22343" y="78008"/>
                </a:lnTo>
                <a:lnTo>
                  <a:pt x="47898" y="45526"/>
                </a:lnTo>
                <a:lnTo>
                  <a:pt x="80931" y="20649"/>
                </a:lnTo>
                <a:lnTo>
                  <a:pt x="119857" y="4959"/>
                </a:lnTo>
                <a:lnTo>
                  <a:pt x="8836175" y="0"/>
                </a:lnTo>
                <a:lnTo>
                  <a:pt x="8850894" y="669"/>
                </a:lnTo>
                <a:lnTo>
                  <a:pt x="8892551" y="10240"/>
                </a:lnTo>
                <a:lnTo>
                  <a:pt x="8929233" y="29924"/>
                </a:lnTo>
                <a:lnTo>
                  <a:pt x="8959358" y="58141"/>
                </a:lnTo>
                <a:lnTo>
                  <a:pt x="8981348" y="93306"/>
                </a:lnTo>
                <a:lnTo>
                  <a:pt x="8993623" y="133838"/>
                </a:lnTo>
                <a:lnTo>
                  <a:pt x="8995670" y="797294"/>
                </a:lnTo>
                <a:lnTo>
                  <a:pt x="8995000" y="812003"/>
                </a:lnTo>
                <a:lnTo>
                  <a:pt x="8985432" y="853641"/>
                </a:lnTo>
                <a:lnTo>
                  <a:pt x="8965749" y="890313"/>
                </a:lnTo>
                <a:lnTo>
                  <a:pt x="8937533" y="920438"/>
                </a:lnTo>
                <a:lnTo>
                  <a:pt x="8902361" y="942431"/>
                </a:lnTo>
                <a:lnTo>
                  <a:pt x="8861814" y="954710"/>
                </a:lnTo>
                <a:lnTo>
                  <a:pt x="159480" y="956758"/>
                </a:lnTo>
                <a:lnTo>
                  <a:pt x="144769" y="956089"/>
                </a:lnTo>
                <a:lnTo>
                  <a:pt x="103125" y="946516"/>
                </a:lnTo>
                <a:lnTo>
                  <a:pt x="66448" y="926829"/>
                </a:lnTo>
                <a:lnTo>
                  <a:pt x="36320" y="898610"/>
                </a:lnTo>
                <a:lnTo>
                  <a:pt x="14325" y="863442"/>
                </a:lnTo>
                <a:lnTo>
                  <a:pt x="2046" y="822908"/>
                </a:lnTo>
                <a:lnTo>
                  <a:pt x="0" y="159456"/>
                </a:lnTo>
                <a:close/>
              </a:path>
            </a:pathLst>
          </a:custGeom>
          <a:ln w="25395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0794" y="5981270"/>
            <a:ext cx="8876304" cy="7458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02870" y="3665186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89"/>
                </a:moveTo>
                <a:lnTo>
                  <a:pt x="0" y="167989"/>
                </a:lnTo>
                <a:lnTo>
                  <a:pt x="124763" y="292679"/>
                </a:lnTo>
                <a:lnTo>
                  <a:pt x="249527" y="167989"/>
                </a:lnTo>
                <a:close/>
              </a:path>
              <a:path w="249555" h="292735">
                <a:moveTo>
                  <a:pt x="187177" y="0"/>
                </a:moveTo>
                <a:lnTo>
                  <a:pt x="62388" y="0"/>
                </a:lnTo>
                <a:lnTo>
                  <a:pt x="62388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72216" y="3652489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43" y="167989"/>
                </a:moveTo>
                <a:lnTo>
                  <a:pt x="0" y="167989"/>
                </a:lnTo>
                <a:lnTo>
                  <a:pt x="155417" y="323407"/>
                </a:lnTo>
                <a:lnTo>
                  <a:pt x="182327" y="296488"/>
                </a:lnTo>
                <a:lnTo>
                  <a:pt x="146439" y="296488"/>
                </a:lnTo>
                <a:lnTo>
                  <a:pt x="155416" y="287505"/>
                </a:lnTo>
                <a:lnTo>
                  <a:pt x="61335" y="193384"/>
                </a:lnTo>
                <a:lnTo>
                  <a:pt x="30654" y="193384"/>
                </a:lnTo>
                <a:lnTo>
                  <a:pt x="39632" y="171671"/>
                </a:lnTo>
                <a:lnTo>
                  <a:pt x="80343" y="171671"/>
                </a:lnTo>
                <a:lnTo>
                  <a:pt x="80343" y="167989"/>
                </a:lnTo>
                <a:close/>
              </a:path>
              <a:path w="311150" h="323850">
                <a:moveTo>
                  <a:pt x="155416" y="287505"/>
                </a:moveTo>
                <a:lnTo>
                  <a:pt x="146439" y="296488"/>
                </a:lnTo>
                <a:lnTo>
                  <a:pt x="164395" y="296488"/>
                </a:lnTo>
                <a:lnTo>
                  <a:pt x="155416" y="287505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16" y="287505"/>
                </a:lnTo>
                <a:lnTo>
                  <a:pt x="164395" y="296488"/>
                </a:lnTo>
                <a:lnTo>
                  <a:pt x="182327" y="296488"/>
                </a:lnTo>
                <a:lnTo>
                  <a:pt x="285398" y="193384"/>
                </a:lnTo>
                <a:lnTo>
                  <a:pt x="280181" y="193384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84"/>
                </a:lnTo>
                <a:lnTo>
                  <a:pt x="61335" y="193384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43" y="171671"/>
                </a:moveTo>
                <a:lnTo>
                  <a:pt x="39632" y="171671"/>
                </a:lnTo>
                <a:lnTo>
                  <a:pt x="61335" y="193384"/>
                </a:lnTo>
                <a:lnTo>
                  <a:pt x="105741" y="193384"/>
                </a:lnTo>
                <a:lnTo>
                  <a:pt x="105741" y="180686"/>
                </a:lnTo>
                <a:lnTo>
                  <a:pt x="80343" y="180686"/>
                </a:lnTo>
                <a:lnTo>
                  <a:pt x="80343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84"/>
                </a:lnTo>
                <a:lnTo>
                  <a:pt x="249468" y="193384"/>
                </a:lnTo>
                <a:lnTo>
                  <a:pt x="262156" y="180686"/>
                </a:lnTo>
                <a:lnTo>
                  <a:pt x="230529" y="180686"/>
                </a:lnTo>
                <a:lnTo>
                  <a:pt x="217831" y="167989"/>
                </a:lnTo>
                <a:lnTo>
                  <a:pt x="230529" y="167989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103" y="171671"/>
                </a:moveTo>
                <a:lnTo>
                  <a:pt x="271165" y="171671"/>
                </a:lnTo>
                <a:lnTo>
                  <a:pt x="280181" y="193384"/>
                </a:lnTo>
                <a:lnTo>
                  <a:pt x="285398" y="193384"/>
                </a:lnTo>
                <a:lnTo>
                  <a:pt x="30710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43" y="0"/>
                </a:lnTo>
                <a:lnTo>
                  <a:pt x="80343" y="180686"/>
                </a:lnTo>
                <a:lnTo>
                  <a:pt x="93042" y="167989"/>
                </a:lnTo>
                <a:lnTo>
                  <a:pt x="105741" y="167989"/>
                </a:lnTo>
                <a:lnTo>
                  <a:pt x="105741" y="25395"/>
                </a:lnTo>
                <a:lnTo>
                  <a:pt x="93042" y="25395"/>
                </a:lnTo>
                <a:lnTo>
                  <a:pt x="105741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41" y="167989"/>
                </a:moveTo>
                <a:lnTo>
                  <a:pt x="93042" y="167989"/>
                </a:lnTo>
                <a:lnTo>
                  <a:pt x="80343" y="180686"/>
                </a:lnTo>
                <a:lnTo>
                  <a:pt x="105741" y="180686"/>
                </a:lnTo>
                <a:lnTo>
                  <a:pt x="105741" y="167989"/>
                </a:lnTo>
                <a:close/>
              </a:path>
              <a:path w="311150" h="323850">
                <a:moveTo>
                  <a:pt x="230529" y="167989"/>
                </a:moveTo>
                <a:lnTo>
                  <a:pt x="217831" y="167989"/>
                </a:lnTo>
                <a:lnTo>
                  <a:pt x="230529" y="180686"/>
                </a:lnTo>
                <a:lnTo>
                  <a:pt x="230529" y="167989"/>
                </a:lnTo>
                <a:close/>
              </a:path>
              <a:path w="311150" h="323850">
                <a:moveTo>
                  <a:pt x="310784" y="167989"/>
                </a:moveTo>
                <a:lnTo>
                  <a:pt x="230529" y="167989"/>
                </a:lnTo>
                <a:lnTo>
                  <a:pt x="230529" y="180686"/>
                </a:lnTo>
                <a:lnTo>
                  <a:pt x="262156" y="180686"/>
                </a:lnTo>
                <a:lnTo>
                  <a:pt x="271165" y="171671"/>
                </a:lnTo>
                <a:lnTo>
                  <a:pt x="307103" y="171671"/>
                </a:lnTo>
                <a:lnTo>
                  <a:pt x="310784" y="167989"/>
                </a:lnTo>
                <a:close/>
              </a:path>
              <a:path w="311150" h="323850">
                <a:moveTo>
                  <a:pt x="105741" y="12697"/>
                </a:moveTo>
                <a:lnTo>
                  <a:pt x="93042" y="25395"/>
                </a:lnTo>
                <a:lnTo>
                  <a:pt x="105741" y="25395"/>
                </a:lnTo>
                <a:lnTo>
                  <a:pt x="105741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41" y="12697"/>
                </a:lnTo>
                <a:lnTo>
                  <a:pt x="105741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54328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700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23724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11813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81210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430" y="323407"/>
                </a:lnTo>
                <a:lnTo>
                  <a:pt x="182329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329" y="296488"/>
                </a:lnTo>
                <a:lnTo>
                  <a:pt x="28535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4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57" y="193384"/>
                </a:lnTo>
                <a:lnTo>
                  <a:pt x="307054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4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3589" y="3552305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92986" y="3539607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280"/>
                </a:lnTo>
                <a:lnTo>
                  <a:pt x="182246" y="296361"/>
                </a:lnTo>
                <a:lnTo>
                  <a:pt x="146414" y="296361"/>
                </a:lnTo>
                <a:lnTo>
                  <a:pt x="155367" y="287409"/>
                </a:lnTo>
                <a:lnTo>
                  <a:pt x="61334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409"/>
                </a:moveTo>
                <a:lnTo>
                  <a:pt x="146414" y="296361"/>
                </a:lnTo>
                <a:lnTo>
                  <a:pt x="164319" y="296361"/>
                </a:lnTo>
                <a:lnTo>
                  <a:pt x="155367" y="287409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09"/>
                </a:lnTo>
                <a:lnTo>
                  <a:pt x="164319" y="296361"/>
                </a:lnTo>
                <a:lnTo>
                  <a:pt x="182246" y="296361"/>
                </a:lnTo>
                <a:lnTo>
                  <a:pt x="285316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34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34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00" y="193384"/>
                </a:lnTo>
                <a:lnTo>
                  <a:pt x="262098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48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16" y="193384"/>
                </a:lnTo>
                <a:lnTo>
                  <a:pt x="307048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098" y="180686"/>
                </a:lnTo>
                <a:lnTo>
                  <a:pt x="271114" y="171671"/>
                </a:lnTo>
                <a:lnTo>
                  <a:pt x="307048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477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5" h="292735">
                <a:moveTo>
                  <a:pt x="187177" y="0"/>
                </a:moveTo>
                <a:lnTo>
                  <a:pt x="62375" y="0"/>
                </a:lnTo>
                <a:lnTo>
                  <a:pt x="62375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14121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31" y="167951"/>
                </a:moveTo>
                <a:lnTo>
                  <a:pt x="0" y="167951"/>
                </a:lnTo>
                <a:lnTo>
                  <a:pt x="155354" y="323356"/>
                </a:lnTo>
                <a:lnTo>
                  <a:pt x="182290" y="296425"/>
                </a:lnTo>
                <a:lnTo>
                  <a:pt x="146439" y="296425"/>
                </a:lnTo>
                <a:lnTo>
                  <a:pt x="155404" y="287458"/>
                </a:lnTo>
                <a:lnTo>
                  <a:pt x="61304" y="193346"/>
                </a:lnTo>
                <a:lnTo>
                  <a:pt x="30654" y="193346"/>
                </a:lnTo>
                <a:lnTo>
                  <a:pt x="39632" y="171671"/>
                </a:lnTo>
                <a:lnTo>
                  <a:pt x="80331" y="171671"/>
                </a:lnTo>
                <a:lnTo>
                  <a:pt x="80331" y="167951"/>
                </a:lnTo>
                <a:close/>
              </a:path>
              <a:path w="311150" h="323850">
                <a:moveTo>
                  <a:pt x="155404" y="287458"/>
                </a:moveTo>
                <a:lnTo>
                  <a:pt x="146439" y="296425"/>
                </a:lnTo>
                <a:lnTo>
                  <a:pt x="164370" y="296425"/>
                </a:lnTo>
                <a:lnTo>
                  <a:pt x="155404" y="287458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04" y="287458"/>
                </a:lnTo>
                <a:lnTo>
                  <a:pt x="164370" y="296425"/>
                </a:lnTo>
                <a:lnTo>
                  <a:pt x="182290" y="296425"/>
                </a:lnTo>
                <a:lnTo>
                  <a:pt x="285385" y="193346"/>
                </a:lnTo>
                <a:lnTo>
                  <a:pt x="280181" y="193346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46"/>
                </a:lnTo>
                <a:lnTo>
                  <a:pt x="61304" y="193346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31" y="171671"/>
                </a:moveTo>
                <a:lnTo>
                  <a:pt x="39632" y="171671"/>
                </a:lnTo>
                <a:lnTo>
                  <a:pt x="61304" y="193346"/>
                </a:lnTo>
                <a:lnTo>
                  <a:pt x="105728" y="193346"/>
                </a:lnTo>
                <a:lnTo>
                  <a:pt x="105728" y="180648"/>
                </a:lnTo>
                <a:lnTo>
                  <a:pt x="80331" y="180648"/>
                </a:lnTo>
                <a:lnTo>
                  <a:pt x="80331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46"/>
                </a:lnTo>
                <a:lnTo>
                  <a:pt x="249495" y="193346"/>
                </a:lnTo>
                <a:lnTo>
                  <a:pt x="262190" y="180648"/>
                </a:lnTo>
                <a:lnTo>
                  <a:pt x="230529" y="180648"/>
                </a:lnTo>
                <a:lnTo>
                  <a:pt x="217831" y="167951"/>
                </a:lnTo>
                <a:lnTo>
                  <a:pt x="230529" y="167951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063" y="171671"/>
                </a:moveTo>
                <a:lnTo>
                  <a:pt x="271165" y="171671"/>
                </a:lnTo>
                <a:lnTo>
                  <a:pt x="280181" y="193346"/>
                </a:lnTo>
                <a:lnTo>
                  <a:pt x="285385" y="193346"/>
                </a:lnTo>
                <a:lnTo>
                  <a:pt x="30706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31" y="0"/>
                </a:lnTo>
                <a:lnTo>
                  <a:pt x="80331" y="180648"/>
                </a:lnTo>
                <a:lnTo>
                  <a:pt x="93029" y="167951"/>
                </a:lnTo>
                <a:lnTo>
                  <a:pt x="105728" y="167951"/>
                </a:lnTo>
                <a:lnTo>
                  <a:pt x="105728" y="25395"/>
                </a:lnTo>
                <a:lnTo>
                  <a:pt x="93029" y="25395"/>
                </a:lnTo>
                <a:lnTo>
                  <a:pt x="105728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28" y="167951"/>
                </a:moveTo>
                <a:lnTo>
                  <a:pt x="93029" y="167951"/>
                </a:lnTo>
                <a:lnTo>
                  <a:pt x="80331" y="180648"/>
                </a:lnTo>
                <a:lnTo>
                  <a:pt x="105728" y="180648"/>
                </a:lnTo>
                <a:lnTo>
                  <a:pt x="105728" y="167951"/>
                </a:lnTo>
                <a:close/>
              </a:path>
              <a:path w="311150" h="323850">
                <a:moveTo>
                  <a:pt x="230529" y="167951"/>
                </a:moveTo>
                <a:lnTo>
                  <a:pt x="217831" y="167951"/>
                </a:lnTo>
                <a:lnTo>
                  <a:pt x="230529" y="180648"/>
                </a:lnTo>
                <a:lnTo>
                  <a:pt x="230529" y="167951"/>
                </a:lnTo>
                <a:close/>
              </a:path>
              <a:path w="311150" h="323850">
                <a:moveTo>
                  <a:pt x="310784" y="167951"/>
                </a:moveTo>
                <a:lnTo>
                  <a:pt x="230529" y="167951"/>
                </a:lnTo>
                <a:lnTo>
                  <a:pt x="230529" y="180648"/>
                </a:lnTo>
                <a:lnTo>
                  <a:pt x="262190" y="180648"/>
                </a:lnTo>
                <a:lnTo>
                  <a:pt x="271165" y="171671"/>
                </a:lnTo>
                <a:lnTo>
                  <a:pt x="307063" y="171671"/>
                </a:lnTo>
                <a:lnTo>
                  <a:pt x="310784" y="167951"/>
                </a:lnTo>
                <a:close/>
              </a:path>
              <a:path w="311150" h="323850">
                <a:moveTo>
                  <a:pt x="105728" y="12697"/>
                </a:moveTo>
                <a:lnTo>
                  <a:pt x="93029" y="25395"/>
                </a:lnTo>
                <a:lnTo>
                  <a:pt x="105728" y="25395"/>
                </a:lnTo>
                <a:lnTo>
                  <a:pt x="105728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28" y="12697"/>
                </a:lnTo>
                <a:lnTo>
                  <a:pt x="105728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54328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23724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8038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9782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23589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827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92986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100" y="1087429"/>
            <a:ext cx="8621395" cy="537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Pro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ure</a:t>
            </a:r>
            <a:r>
              <a:rPr sz="1800" b="1" spc="-10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ent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Standa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ds 2 CFR Pa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ts </a:t>
            </a:r>
            <a:r>
              <a:rPr sz="1800" b="1" spc="-10" dirty="0">
                <a:latin typeface="Arial"/>
                <a:cs typeface="Arial"/>
              </a:rPr>
              <a:t>2</a:t>
            </a:r>
            <a:r>
              <a:rPr sz="1800" b="1" dirty="0">
                <a:latin typeface="Arial"/>
                <a:cs typeface="Arial"/>
              </a:rPr>
              <a:t>0</a:t>
            </a:r>
            <a:r>
              <a:rPr sz="1800" b="1" spc="-10" dirty="0">
                <a:latin typeface="Arial"/>
                <a:cs typeface="Arial"/>
              </a:rPr>
              <a:t>0</a:t>
            </a:r>
            <a:r>
              <a:rPr sz="1800" b="1" dirty="0">
                <a:latin typeface="Arial"/>
                <a:cs typeface="Arial"/>
              </a:rPr>
              <a:t>.3</a:t>
            </a:r>
            <a:r>
              <a:rPr sz="1800" b="1" spc="-10" dirty="0">
                <a:latin typeface="Arial"/>
                <a:cs typeface="Arial"/>
              </a:rPr>
              <a:t>1</a:t>
            </a:r>
            <a:r>
              <a:rPr sz="1800" b="1" dirty="0">
                <a:latin typeface="Arial"/>
                <a:cs typeface="Arial"/>
              </a:rPr>
              <a:t>8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 smtClean="0">
                <a:latin typeface="Arial"/>
                <a:cs typeface="Arial"/>
              </a:rPr>
              <a:t>2</a:t>
            </a:r>
            <a:r>
              <a:rPr sz="1800" b="1" spc="-10" dirty="0" smtClean="0">
                <a:latin typeface="Arial"/>
                <a:cs typeface="Arial"/>
              </a:rPr>
              <a:t>0</a:t>
            </a:r>
            <a:r>
              <a:rPr sz="1800" b="1" dirty="0" smtClean="0">
                <a:latin typeface="Arial"/>
                <a:cs typeface="Arial"/>
              </a:rPr>
              <a:t>0.</a:t>
            </a:r>
            <a:r>
              <a:rPr sz="1800" b="1" spc="-10" dirty="0" smtClean="0">
                <a:latin typeface="Arial"/>
                <a:cs typeface="Arial"/>
              </a:rPr>
              <a:t>3</a:t>
            </a:r>
            <a:r>
              <a:rPr sz="1800" b="1" dirty="0" smtClean="0">
                <a:latin typeface="Arial"/>
                <a:cs typeface="Arial"/>
              </a:rPr>
              <a:t>26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b="1" spc="-5" dirty="0">
                <a:latin typeface="Arial"/>
                <a:cs typeface="Arial"/>
              </a:rPr>
              <a:t>§</a:t>
            </a:r>
            <a:r>
              <a:rPr sz="1800" b="1" dirty="0">
                <a:latin typeface="Arial"/>
                <a:cs typeface="Arial"/>
              </a:rPr>
              <a:t>2</a:t>
            </a:r>
            <a:r>
              <a:rPr sz="1800" b="1" spc="-10" dirty="0">
                <a:latin typeface="Arial"/>
                <a:cs typeface="Arial"/>
              </a:rPr>
              <a:t>0</a:t>
            </a:r>
            <a:r>
              <a:rPr sz="1800" b="1" dirty="0">
                <a:latin typeface="Arial"/>
                <a:cs typeface="Arial"/>
              </a:rPr>
              <a:t>0.</a:t>
            </a:r>
            <a:r>
              <a:rPr sz="1800" b="1" spc="-10" dirty="0">
                <a:latin typeface="Arial"/>
                <a:cs typeface="Arial"/>
              </a:rPr>
              <a:t>3</a:t>
            </a:r>
            <a:r>
              <a:rPr sz="1800" b="1" dirty="0">
                <a:latin typeface="Arial"/>
                <a:cs typeface="Arial"/>
              </a:rPr>
              <a:t>18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Gene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al </a:t>
            </a:r>
            <a:r>
              <a:rPr sz="1800" b="1" spc="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rocur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st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5" dirty="0">
                <a:latin typeface="Arial"/>
                <a:cs typeface="Arial"/>
              </a:rPr>
              <a:t>d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ds.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55"/>
              </a:spcBef>
              <a:buFont typeface="Arial"/>
              <a:buAutoNum type="alphaLcParenBoth"/>
              <a:tabLst>
                <a:tab pos="351155" algn="l"/>
              </a:tabLst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-Fe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tity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must use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4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cum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nted procur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proc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refl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State,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 tri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al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ed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 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cur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form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 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rds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tified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rt.</a:t>
            </a:r>
          </a:p>
          <a:p>
            <a:pPr>
              <a:lnSpc>
                <a:spcPct val="100000"/>
              </a:lnSpc>
              <a:spcBef>
                <a:spcPts val="46"/>
              </a:spcBef>
              <a:buFont typeface="Arial"/>
              <a:buAutoNum type="alphaLcParenBoth"/>
            </a:pPr>
            <a:endParaRPr sz="2400" dirty="0">
              <a:latin typeface="Times New Roman"/>
              <a:cs typeface="Times New Roman"/>
            </a:endParaRPr>
          </a:p>
          <a:p>
            <a:pPr marL="12700" marR="650875">
              <a:lnSpc>
                <a:spcPct val="100000"/>
              </a:lnSpc>
              <a:buFont typeface="Arial"/>
              <a:buAutoNum type="alphaLcParenBoth"/>
              <a:tabLst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-Fe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tities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must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tain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</a:t>
            </a:r>
            <a:r>
              <a:rPr sz="1800" b="1" spc="-40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sig</a:t>
            </a:r>
            <a:r>
              <a:rPr sz="1800" b="1" spc="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en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ure that co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ctors perform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rd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nce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ith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erms,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tio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cific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ir co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tracts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urc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ase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ers.</a:t>
            </a: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(c)(1) …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tain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ritten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st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5" dirty="0">
                <a:latin typeface="Arial"/>
                <a:cs typeface="Arial"/>
              </a:rPr>
              <a:t>d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ds 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f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con</a:t>
            </a:r>
            <a:r>
              <a:rPr sz="1800" b="1" spc="5" dirty="0">
                <a:latin typeface="Arial"/>
                <a:cs typeface="Arial"/>
              </a:rPr>
              <a:t>d</a:t>
            </a:r>
            <a:r>
              <a:rPr sz="1800" b="1" dirty="0">
                <a:latin typeface="Arial"/>
                <a:cs typeface="Arial"/>
              </a:rPr>
              <a:t>uct </a:t>
            </a:r>
            <a:r>
              <a:rPr sz="1800" dirty="0">
                <a:latin typeface="Arial"/>
                <a:cs typeface="Arial"/>
              </a:rPr>
              <a:t>cov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flicts of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ter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</a:p>
          <a:p>
            <a:pPr marL="12700" marR="8318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…S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 a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nfl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ter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ld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…h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fi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 ot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er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ter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 a ta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fit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5" dirty="0">
                <a:latin typeface="Arial"/>
                <a:cs typeface="Arial"/>
              </a:rPr>
              <a:t>…</a:t>
            </a:r>
            <a:r>
              <a:rPr sz="1800" b="1" dirty="0">
                <a:latin typeface="Arial"/>
                <a:cs typeface="Arial"/>
              </a:rPr>
              <a:t>neit</a:t>
            </a:r>
            <a:r>
              <a:rPr sz="1800" b="1" spc="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er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sol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cit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r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c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ept gr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tuitie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or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or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thing of</a:t>
            </a:r>
            <a:r>
              <a:rPr sz="1800" b="1" spc="-10" dirty="0">
                <a:latin typeface="Arial"/>
                <a:cs typeface="Arial"/>
              </a:rPr>
              <a:t> m</a:t>
            </a:r>
            <a:r>
              <a:rPr sz="1800" b="1" dirty="0">
                <a:latin typeface="Arial"/>
                <a:cs typeface="Arial"/>
              </a:rPr>
              <a:t>on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ry 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lue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…</a:t>
            </a:r>
            <a:r>
              <a:rPr sz="1800" b="1" dirty="0">
                <a:latin typeface="Arial"/>
                <a:cs typeface="Arial"/>
              </a:rPr>
              <a:t>di</a:t>
            </a:r>
            <a:r>
              <a:rPr sz="1800" b="1" spc="-10" dirty="0">
                <a:latin typeface="Arial"/>
                <a:cs typeface="Arial"/>
              </a:rPr>
              <a:t>sc</a:t>
            </a:r>
            <a:r>
              <a:rPr sz="1800" b="1" dirty="0">
                <a:latin typeface="Arial"/>
                <a:cs typeface="Arial"/>
              </a:rPr>
              <a:t>iplina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y</a:t>
            </a:r>
            <a:r>
              <a:rPr sz="1800" b="1" spc="-10" dirty="0">
                <a:latin typeface="Arial"/>
                <a:cs typeface="Arial"/>
              </a:rPr>
              <a:t> ac</a:t>
            </a:r>
            <a:r>
              <a:rPr sz="1800" b="1" dirty="0">
                <a:latin typeface="Arial"/>
                <a:cs typeface="Arial"/>
              </a:rPr>
              <a:t>tions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 a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 vi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 such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rds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ficers, em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nts of 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- Fe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tit</a:t>
            </a:r>
            <a:r>
              <a:rPr sz="1800" spc="-15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9060" y="1295400"/>
            <a:ext cx="2409825" cy="1981200"/>
          </a:xfrm>
          <a:custGeom>
            <a:avLst/>
            <a:gdLst/>
            <a:ahLst/>
            <a:cxnLst/>
            <a:rect l="l" t="t" r="r" b="b"/>
            <a:pathLst>
              <a:path w="2409825" h="1981200">
                <a:moveTo>
                  <a:pt x="0" y="1981200"/>
                </a:moveTo>
                <a:lnTo>
                  <a:pt x="2409316" y="1981200"/>
                </a:lnTo>
                <a:lnTo>
                  <a:pt x="2409316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88378" y="1295400"/>
            <a:ext cx="1858010" cy="1981200"/>
          </a:xfrm>
          <a:custGeom>
            <a:avLst/>
            <a:gdLst/>
            <a:ahLst/>
            <a:cxnLst/>
            <a:rect l="l" t="t" r="r" b="b"/>
            <a:pathLst>
              <a:path w="1858009" h="1981200">
                <a:moveTo>
                  <a:pt x="0" y="1981200"/>
                </a:moveTo>
                <a:lnTo>
                  <a:pt x="1857882" y="1981200"/>
                </a:lnTo>
                <a:lnTo>
                  <a:pt x="1857882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5673" y="1844039"/>
            <a:ext cx="4343400" cy="1432560"/>
          </a:xfrm>
          <a:custGeom>
            <a:avLst/>
            <a:gdLst/>
            <a:ahLst/>
            <a:cxnLst/>
            <a:rect l="l" t="t" r="r" b="b"/>
            <a:pathLst>
              <a:path w="4343400" h="1432560">
                <a:moveTo>
                  <a:pt x="0" y="1432560"/>
                </a:moveTo>
                <a:lnTo>
                  <a:pt x="4343400" y="1432560"/>
                </a:lnTo>
                <a:lnTo>
                  <a:pt x="4343400" y="0"/>
                </a:lnTo>
                <a:lnTo>
                  <a:pt x="0" y="0"/>
                </a:lnTo>
                <a:lnTo>
                  <a:pt x="0" y="14325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097" y="675640"/>
            <a:ext cx="695960" cy="695960"/>
          </a:xfrm>
          <a:custGeom>
            <a:avLst/>
            <a:gdLst/>
            <a:ahLst/>
            <a:cxnLst/>
            <a:rect l="l" t="t" r="r" b="b"/>
            <a:pathLst>
              <a:path w="695960" h="695960">
                <a:moveTo>
                  <a:pt x="575925" y="634873"/>
                </a:moveTo>
                <a:lnTo>
                  <a:pt x="568115" y="639445"/>
                </a:lnTo>
                <a:lnTo>
                  <a:pt x="564102" y="654685"/>
                </a:lnTo>
                <a:lnTo>
                  <a:pt x="568661" y="662559"/>
                </a:lnTo>
                <a:lnTo>
                  <a:pt x="576281" y="664463"/>
                </a:lnTo>
                <a:lnTo>
                  <a:pt x="695953" y="695960"/>
                </a:lnTo>
                <a:lnTo>
                  <a:pt x="693345" y="686054"/>
                </a:lnTo>
                <a:lnTo>
                  <a:pt x="665803" y="686054"/>
                </a:lnTo>
                <a:lnTo>
                  <a:pt x="628480" y="648734"/>
                </a:lnTo>
                <a:lnTo>
                  <a:pt x="575925" y="634873"/>
                </a:lnTo>
                <a:close/>
              </a:path>
              <a:path w="695960" h="695960">
                <a:moveTo>
                  <a:pt x="628480" y="648734"/>
                </a:moveTo>
                <a:lnTo>
                  <a:pt x="665803" y="686054"/>
                </a:lnTo>
                <a:lnTo>
                  <a:pt x="672284" y="679576"/>
                </a:lnTo>
                <a:lnTo>
                  <a:pt x="662082" y="679576"/>
                </a:lnTo>
                <a:lnTo>
                  <a:pt x="655865" y="655945"/>
                </a:lnTo>
                <a:lnTo>
                  <a:pt x="628480" y="648734"/>
                </a:lnTo>
                <a:close/>
              </a:path>
              <a:path w="695960" h="695960">
                <a:moveTo>
                  <a:pt x="654640" y="564134"/>
                </a:moveTo>
                <a:lnTo>
                  <a:pt x="639375" y="568198"/>
                </a:lnTo>
                <a:lnTo>
                  <a:pt x="634815" y="575945"/>
                </a:lnTo>
                <a:lnTo>
                  <a:pt x="648640" y="628489"/>
                </a:lnTo>
                <a:lnTo>
                  <a:pt x="686009" y="665861"/>
                </a:lnTo>
                <a:lnTo>
                  <a:pt x="665803" y="686054"/>
                </a:lnTo>
                <a:lnTo>
                  <a:pt x="693345" y="686054"/>
                </a:lnTo>
                <a:lnTo>
                  <a:pt x="662451" y="568706"/>
                </a:lnTo>
                <a:lnTo>
                  <a:pt x="654640" y="564134"/>
                </a:lnTo>
                <a:close/>
              </a:path>
              <a:path w="695960" h="695960">
                <a:moveTo>
                  <a:pt x="655865" y="655945"/>
                </a:moveTo>
                <a:lnTo>
                  <a:pt x="662082" y="679576"/>
                </a:lnTo>
                <a:lnTo>
                  <a:pt x="679532" y="662177"/>
                </a:lnTo>
                <a:lnTo>
                  <a:pt x="655865" y="655945"/>
                </a:lnTo>
                <a:close/>
              </a:path>
              <a:path w="695960" h="695960">
                <a:moveTo>
                  <a:pt x="648640" y="628489"/>
                </a:moveTo>
                <a:lnTo>
                  <a:pt x="655865" y="655945"/>
                </a:lnTo>
                <a:lnTo>
                  <a:pt x="679532" y="662177"/>
                </a:lnTo>
                <a:lnTo>
                  <a:pt x="662082" y="679576"/>
                </a:lnTo>
                <a:lnTo>
                  <a:pt x="672284" y="679576"/>
                </a:lnTo>
                <a:lnTo>
                  <a:pt x="686009" y="665861"/>
                </a:lnTo>
                <a:lnTo>
                  <a:pt x="648640" y="628489"/>
                </a:lnTo>
                <a:close/>
              </a:path>
              <a:path w="695960" h="695960">
                <a:moveTo>
                  <a:pt x="20205" y="0"/>
                </a:moveTo>
                <a:lnTo>
                  <a:pt x="0" y="20320"/>
                </a:lnTo>
                <a:lnTo>
                  <a:pt x="628480" y="648734"/>
                </a:lnTo>
                <a:lnTo>
                  <a:pt x="655865" y="655945"/>
                </a:lnTo>
                <a:lnTo>
                  <a:pt x="648640" y="628489"/>
                </a:lnTo>
                <a:lnTo>
                  <a:pt x="2020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29323" y="1292225"/>
          <a:ext cx="8610586" cy="510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387"/>
                <a:gridCol w="2409317"/>
                <a:gridCol w="1857882"/>
              </a:tblGrid>
              <a:tr h="548639">
                <a:tc>
                  <a:txBody>
                    <a:bodyPr/>
                    <a:lstStyle/>
                    <a:p>
                      <a:pPr marL="1651635" marR="517525" indent="-112522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Small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ase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P</a:t>
                      </a:r>
                      <a:r>
                        <a:rPr sz="18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oc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edu</a:t>
                      </a:r>
                      <a:r>
                        <a:rPr sz="18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 </a:t>
                      </a:r>
                      <a:r>
                        <a:rPr sz="1800" b="1" spc="-7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sz="2400" b="1" spc="-1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Name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09245" marR="29591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Comm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ts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800" b="1" spc="-1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al Assi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r>
                        <a:rPr sz="18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4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ENCY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TIO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NS: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b="1" i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ain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opies o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f 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i="1" spc="-3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A/S</a:t>
                      </a:r>
                      <a:r>
                        <a:rPr sz="1800" b="1" i="1" spc="-8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small purchase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pro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edur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s docum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ts, 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…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ne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ded </a:t>
                      </a:r>
                      <a:r>
                        <a:rPr sz="1800" b="1" i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lua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solici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ation and per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i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eac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h proc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ur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 selec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i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vi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-7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7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lici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</a:tr>
              <a:tr h="1097279">
                <a:tc>
                  <a:txBody>
                    <a:bodyPr/>
                    <a:lstStyle/>
                    <a:p>
                      <a:pPr marR="26924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6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ric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qu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ta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ion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umber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(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m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of q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ual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?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[2</a:t>
                      </a:r>
                      <a:r>
                        <a:rPr sz="18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CF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200.320(b)/7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FR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6.3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)(1)]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3918">
                <a:tc>
                  <a:txBody>
                    <a:bodyPr/>
                    <a:lstStyle/>
                    <a:p>
                      <a:pPr marR="505459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9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5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-14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TIO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 A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7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8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ARD</a:t>
                      </a:r>
                      <a:r>
                        <a:rPr sz="18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SS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SMA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ASE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P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EDUR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FB5E4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FB5E4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FB5E4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R="240029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4.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Di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9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main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ain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ail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gn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ifi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hi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f the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t?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(2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CF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200.232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[7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CFR 3016.36(9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)]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40055" y="221361"/>
            <a:ext cx="546100" cy="922019"/>
          </a:xfrm>
          <a:custGeom>
            <a:avLst/>
            <a:gdLst/>
            <a:ahLst/>
            <a:cxnLst/>
            <a:rect l="l" t="t" r="r" b="b"/>
            <a:pathLst>
              <a:path w="546100" h="922019">
                <a:moveTo>
                  <a:pt x="445262" y="831977"/>
                </a:moveTo>
                <a:lnTo>
                  <a:pt x="436549" y="834390"/>
                </a:lnTo>
                <a:lnTo>
                  <a:pt x="432663" y="841375"/>
                </a:lnTo>
                <a:lnTo>
                  <a:pt x="428777" y="848233"/>
                </a:lnTo>
                <a:lnTo>
                  <a:pt x="431203" y="856869"/>
                </a:lnTo>
                <a:lnTo>
                  <a:pt x="545782" y="921639"/>
                </a:lnTo>
                <a:lnTo>
                  <a:pt x="545782" y="904367"/>
                </a:lnTo>
                <a:lnTo>
                  <a:pt x="519150" y="904367"/>
                </a:lnTo>
                <a:lnTo>
                  <a:pt x="492567" y="858800"/>
                </a:lnTo>
                <a:lnTo>
                  <a:pt x="445262" y="831977"/>
                </a:lnTo>
                <a:close/>
              </a:path>
              <a:path w="546100" h="922019">
                <a:moveTo>
                  <a:pt x="492567" y="858800"/>
                </a:moveTo>
                <a:lnTo>
                  <a:pt x="519150" y="904367"/>
                </a:lnTo>
                <a:lnTo>
                  <a:pt x="531379" y="897255"/>
                </a:lnTo>
                <a:lnTo>
                  <a:pt x="517207" y="897255"/>
                </a:lnTo>
                <a:lnTo>
                  <a:pt x="517207" y="872746"/>
                </a:lnTo>
                <a:lnTo>
                  <a:pt x="492567" y="858800"/>
                </a:lnTo>
                <a:close/>
              </a:path>
              <a:path w="546100" h="922019">
                <a:moveTo>
                  <a:pt x="539381" y="783717"/>
                </a:moveTo>
                <a:lnTo>
                  <a:pt x="523595" y="783717"/>
                </a:lnTo>
                <a:lnTo>
                  <a:pt x="517207" y="790067"/>
                </a:lnTo>
                <a:lnTo>
                  <a:pt x="517207" y="844379"/>
                </a:lnTo>
                <a:lnTo>
                  <a:pt x="543826" y="890016"/>
                </a:lnTo>
                <a:lnTo>
                  <a:pt x="519150" y="904367"/>
                </a:lnTo>
                <a:lnTo>
                  <a:pt x="545782" y="904367"/>
                </a:lnTo>
                <a:lnTo>
                  <a:pt x="545782" y="790067"/>
                </a:lnTo>
                <a:lnTo>
                  <a:pt x="539381" y="783717"/>
                </a:lnTo>
                <a:close/>
              </a:path>
              <a:path w="546100" h="922019">
                <a:moveTo>
                  <a:pt x="517207" y="872746"/>
                </a:moveTo>
                <a:lnTo>
                  <a:pt x="517207" y="897255"/>
                </a:lnTo>
                <a:lnTo>
                  <a:pt x="538518" y="884809"/>
                </a:lnTo>
                <a:lnTo>
                  <a:pt x="517207" y="872746"/>
                </a:lnTo>
                <a:close/>
              </a:path>
              <a:path w="546100" h="922019">
                <a:moveTo>
                  <a:pt x="517207" y="844379"/>
                </a:moveTo>
                <a:lnTo>
                  <a:pt x="517207" y="872746"/>
                </a:lnTo>
                <a:lnTo>
                  <a:pt x="538518" y="884809"/>
                </a:lnTo>
                <a:lnTo>
                  <a:pt x="517207" y="897255"/>
                </a:lnTo>
                <a:lnTo>
                  <a:pt x="531379" y="897255"/>
                </a:lnTo>
                <a:lnTo>
                  <a:pt x="543826" y="890016"/>
                </a:lnTo>
                <a:lnTo>
                  <a:pt x="517207" y="844379"/>
                </a:lnTo>
                <a:close/>
              </a:path>
              <a:path w="546100" h="922019">
                <a:moveTo>
                  <a:pt x="24688" y="0"/>
                </a:moveTo>
                <a:lnTo>
                  <a:pt x="0" y="14478"/>
                </a:lnTo>
                <a:lnTo>
                  <a:pt x="492567" y="858800"/>
                </a:lnTo>
                <a:lnTo>
                  <a:pt x="517207" y="872746"/>
                </a:lnTo>
                <a:lnTo>
                  <a:pt x="517207" y="844379"/>
                </a:lnTo>
                <a:lnTo>
                  <a:pt x="246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8450" y="984250"/>
          <a:ext cx="8686799" cy="3276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5923"/>
                <a:gridCol w="1280541"/>
                <a:gridCol w="2180335"/>
              </a:tblGrid>
              <a:tr h="602996">
                <a:tc>
                  <a:txBody>
                    <a:bodyPr/>
                    <a:lstStyle/>
                    <a:p>
                      <a:pPr marL="749935" marR="394970" indent="-34925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Sealed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Bid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/Com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8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als</a:t>
                      </a:r>
                      <a:r>
                        <a:rPr sz="18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8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7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 (</a:t>
                      </a:r>
                      <a:r>
                        <a:rPr sz="1800" b="1" u="heavy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$150,000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mo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tricti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th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sh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ld)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9554" marR="170815" indent="-70485">
                        <a:lnSpc>
                          <a:spcPct val="100000"/>
                        </a:lnSpc>
                      </a:pPr>
                      <a:r>
                        <a:rPr sz="2400" b="1" spc="-1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endor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Na</a:t>
                      </a:r>
                      <a:r>
                        <a:rPr sz="24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1820" marR="3175" indent="-5822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Comm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ts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ni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al Assi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R="26670">
                        <a:lnSpc>
                          <a:spcPct val="100000"/>
                        </a:lnSpc>
                      </a:pPr>
                      <a:r>
                        <a:rPr sz="18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4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GENCY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NS: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Pr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the que</a:t>
                      </a:r>
                      <a:r>
                        <a:rPr sz="1800" b="1" i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tions</a:t>
                      </a:r>
                      <a:r>
                        <a:rPr sz="1800" b="1" i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this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ab,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b="1" i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ain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opie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 o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i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i="1" spc="-8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procurem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 solici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ation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docume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ts,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specifi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ations,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luation cri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ia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tract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ms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eac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h c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tract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i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d per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 co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tract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selection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chart.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</a:tr>
              <a:tr h="346582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Gene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Solici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oc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</a:tr>
              <a:tr h="955421">
                <a:tc>
                  <a:txBody>
                    <a:bodyPr/>
                    <a:lstStyle/>
                    <a:p>
                      <a:pPr marR="27813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4. </a:t>
                      </a:r>
                      <a:r>
                        <a:rPr sz="1800" b="1" spc="-6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ric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 ana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ond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 the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ood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vi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prio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sol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? </a:t>
                      </a:r>
                      <a:r>
                        <a:rPr sz="1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[2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CFR 200.323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8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CF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3016.36(</a:t>
                      </a:r>
                      <a:r>
                        <a:rPr sz="1800" b="1" spc="2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)]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0214"/>
              </p:ext>
            </p:extLst>
          </p:nvPr>
        </p:nvGraphicFramePr>
        <p:xfrm>
          <a:off x="298450" y="4337050"/>
          <a:ext cx="869315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0500"/>
                <a:gridCol w="1282700"/>
                <a:gridCol w="2139950"/>
              </a:tblGrid>
              <a:tr h="274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Solici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–Sealed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Bid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Com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tit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osals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49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49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R="838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8.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Di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vi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Bid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eq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opo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sal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RF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):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584D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584D2"/>
                    </a:solidFill>
                  </a:tcPr>
                </a:tc>
              </a:tr>
              <a:tr h="1371599">
                <a:tc>
                  <a:txBody>
                    <a:bodyPr/>
                    <a:lstStyle/>
                    <a:p>
                      <a:pPr marL="121285" marR="33464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a. </a:t>
                      </a:r>
                      <a:r>
                        <a:rPr sz="18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Ide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pec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alu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ac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and their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impo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wit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price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as the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primary 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ac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?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[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CFR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200.320(c)(2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(iii)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r (d)(1)/7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CFR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3016.36(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c)(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3)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i)]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and July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2005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Pro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ur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 Q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ue</a:t>
                      </a:r>
                      <a:r>
                        <a:rPr sz="1800" b="1" i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tions,</a:t>
                      </a:r>
                      <a:r>
                        <a:rPr sz="1800" b="1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800" b="1" i="1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i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July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latin typeface="Calibri"/>
                          <a:cs typeface="Calibri"/>
                        </a:rPr>
                        <a:t>2005]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49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49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32684"/>
              </p:ext>
            </p:extLst>
          </p:nvPr>
        </p:nvGraphicFramePr>
        <p:xfrm>
          <a:off x="258763" y="1524001"/>
          <a:ext cx="8732836" cy="5033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5692"/>
                <a:gridCol w="1885788"/>
                <a:gridCol w="2436960"/>
                <a:gridCol w="1764396"/>
              </a:tblGrid>
              <a:tr h="378074">
                <a:tc gridSpan="4">
                  <a:txBody>
                    <a:bodyPr/>
                    <a:lstStyle/>
                    <a:p>
                      <a:pPr marR="59055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Summa</a:t>
                      </a:r>
                      <a:r>
                        <a:rPr sz="24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24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Fin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ings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44426">
                <a:tc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</a:pP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08305" marR="400050" indent="69850">
                        <a:lnSpc>
                          <a:spcPct val="100000"/>
                        </a:lnSpc>
                      </a:pP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r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Comm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Cor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ctiv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Act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</a:tr>
              <a:tr h="3538771">
                <a:tc>
                  <a:txBody>
                    <a:bodyPr/>
                    <a:lstStyle/>
                    <a:p>
                      <a:pPr indent="5143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9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trib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 pu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equi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bl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among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qual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? 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(2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CFR 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200.320(a)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indent="5143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vide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9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echni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si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ance th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7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mart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ann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 u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wh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 mak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 th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hold.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R="9842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mu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eq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ui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ably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bu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among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ual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 marR="98425" indent="571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Wh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thod,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9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mu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di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bu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eq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ui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ably among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othe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ual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fied so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.  2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art 200.320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indent="2540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9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mu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othe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ual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fied sou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es th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wil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 when mak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o-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thod and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adj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id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 the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se sou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7929"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4726" y="1129283"/>
            <a:ext cx="2442845" cy="732790"/>
          </a:xfrm>
          <a:custGeom>
            <a:avLst/>
            <a:gdLst/>
            <a:ahLst/>
            <a:cxnLst/>
            <a:rect l="l" t="t" r="r" b="b"/>
            <a:pathLst>
              <a:path w="2442845" h="732789">
                <a:moveTo>
                  <a:pt x="2360294" y="691305"/>
                </a:moveTo>
                <a:lnTo>
                  <a:pt x="2307780" y="704976"/>
                </a:lnTo>
                <a:lnTo>
                  <a:pt x="2303208" y="712724"/>
                </a:lnTo>
                <a:lnTo>
                  <a:pt x="2305113" y="720343"/>
                </a:lnTo>
                <a:lnTo>
                  <a:pt x="2307145" y="727963"/>
                </a:lnTo>
                <a:lnTo>
                  <a:pt x="2314892" y="732536"/>
                </a:lnTo>
                <a:lnTo>
                  <a:pt x="2418810" y="705612"/>
                </a:lnTo>
                <a:lnTo>
                  <a:pt x="2411158" y="705612"/>
                </a:lnTo>
                <a:lnTo>
                  <a:pt x="2360294" y="691305"/>
                </a:lnTo>
                <a:close/>
              </a:path>
              <a:path w="2442845" h="732789">
                <a:moveTo>
                  <a:pt x="2387756" y="684185"/>
                </a:moveTo>
                <a:lnTo>
                  <a:pt x="2360294" y="691305"/>
                </a:lnTo>
                <a:lnTo>
                  <a:pt x="2411158" y="705612"/>
                </a:lnTo>
                <a:lnTo>
                  <a:pt x="2412229" y="701801"/>
                </a:lnTo>
                <a:lnTo>
                  <a:pt x="2404808" y="701801"/>
                </a:lnTo>
                <a:lnTo>
                  <a:pt x="2387756" y="684185"/>
                </a:lnTo>
                <a:close/>
              </a:path>
              <a:path w="2442845" h="732789">
                <a:moveTo>
                  <a:pt x="2341816" y="604774"/>
                </a:moveTo>
                <a:lnTo>
                  <a:pt x="2336101" y="610235"/>
                </a:lnTo>
                <a:lnTo>
                  <a:pt x="2330513" y="615695"/>
                </a:lnTo>
                <a:lnTo>
                  <a:pt x="2330259" y="624713"/>
                </a:lnTo>
                <a:lnTo>
                  <a:pt x="2335720" y="630427"/>
                </a:lnTo>
                <a:lnTo>
                  <a:pt x="2367949" y="663723"/>
                </a:lnTo>
                <a:lnTo>
                  <a:pt x="2418905" y="678052"/>
                </a:lnTo>
                <a:lnTo>
                  <a:pt x="2411158" y="705612"/>
                </a:lnTo>
                <a:lnTo>
                  <a:pt x="2418810" y="705612"/>
                </a:lnTo>
                <a:lnTo>
                  <a:pt x="2442273" y="699515"/>
                </a:lnTo>
                <a:lnTo>
                  <a:pt x="2356294" y="610615"/>
                </a:lnTo>
                <a:lnTo>
                  <a:pt x="2350833" y="604901"/>
                </a:lnTo>
                <a:lnTo>
                  <a:pt x="2341816" y="604774"/>
                </a:lnTo>
                <a:close/>
              </a:path>
              <a:path w="2442845" h="732789">
                <a:moveTo>
                  <a:pt x="2411412" y="678052"/>
                </a:moveTo>
                <a:lnTo>
                  <a:pt x="2387756" y="684185"/>
                </a:lnTo>
                <a:lnTo>
                  <a:pt x="2404808" y="701801"/>
                </a:lnTo>
                <a:lnTo>
                  <a:pt x="2411412" y="678052"/>
                </a:lnTo>
                <a:close/>
              </a:path>
              <a:path w="2442845" h="732789">
                <a:moveTo>
                  <a:pt x="2418905" y="678052"/>
                </a:moveTo>
                <a:lnTo>
                  <a:pt x="2411412" y="678052"/>
                </a:lnTo>
                <a:lnTo>
                  <a:pt x="2404808" y="701801"/>
                </a:lnTo>
                <a:lnTo>
                  <a:pt x="2412229" y="701801"/>
                </a:lnTo>
                <a:lnTo>
                  <a:pt x="2418905" y="678052"/>
                </a:lnTo>
                <a:close/>
              </a:path>
              <a:path w="2442845" h="732789">
                <a:moveTo>
                  <a:pt x="7746" y="0"/>
                </a:moveTo>
                <a:lnTo>
                  <a:pt x="0" y="27431"/>
                </a:lnTo>
                <a:lnTo>
                  <a:pt x="2360294" y="691305"/>
                </a:lnTo>
                <a:lnTo>
                  <a:pt x="2387756" y="684185"/>
                </a:lnTo>
                <a:lnTo>
                  <a:pt x="2367949" y="663723"/>
                </a:lnTo>
                <a:lnTo>
                  <a:pt x="7746" y="0"/>
                </a:lnTo>
                <a:close/>
              </a:path>
              <a:path w="2442845" h="732789">
                <a:moveTo>
                  <a:pt x="2367949" y="663723"/>
                </a:moveTo>
                <a:lnTo>
                  <a:pt x="2387756" y="684185"/>
                </a:lnTo>
                <a:lnTo>
                  <a:pt x="2411412" y="678052"/>
                </a:lnTo>
                <a:lnTo>
                  <a:pt x="2418905" y="678052"/>
                </a:lnTo>
                <a:lnTo>
                  <a:pt x="2367949" y="6637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11850"/>
              </p:ext>
            </p:extLst>
          </p:nvPr>
        </p:nvGraphicFramePr>
        <p:xfrm>
          <a:off x="228600" y="887584"/>
          <a:ext cx="8655050" cy="5884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7899"/>
                <a:gridCol w="2097151"/>
              </a:tblGrid>
              <a:tr h="633287">
                <a:tc>
                  <a:txBody>
                    <a:bodyPr/>
                    <a:lstStyle/>
                    <a:p>
                      <a:pPr marL="2174240" marR="667385" indent="-149860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F</a:t>
                      </a:r>
                      <a:r>
                        <a:rPr sz="2000" b="1" spc="1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O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OD</a:t>
                      </a:r>
                      <a:r>
                        <a:rPr sz="2000" b="1" spc="-2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SE</a:t>
                      </a:r>
                      <a:r>
                        <a:rPr sz="2000" b="1" spc="-1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R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VI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C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</a:t>
                      </a:r>
                      <a:r>
                        <a:rPr sz="2000" b="1" spc="-2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MA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N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AGEMENT</a:t>
                      </a:r>
                      <a:r>
                        <a:rPr sz="2000" b="1" spc="-4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C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O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M</a:t>
                      </a:r>
                      <a:r>
                        <a:rPr sz="2000" b="1" spc="-4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P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ANY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C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O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NTR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A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CT(S)</a:t>
                      </a:r>
                      <a:endParaRPr sz="20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F3FF"/>
                    </a:solidFill>
                  </a:tcPr>
                </a:tc>
              </a:tr>
              <a:tr h="2924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Base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2000" b="1" spc="-6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Y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ea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r</a:t>
                      </a:r>
                      <a:r>
                        <a:rPr sz="20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R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</a:t>
                      </a:r>
                      <a:r>
                        <a:rPr sz="20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v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i</a:t>
                      </a:r>
                      <a:r>
                        <a:rPr sz="20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w</a:t>
                      </a:r>
                      <a:endParaRPr sz="20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8F3FF"/>
                    </a:solidFill>
                  </a:tcPr>
                </a:tc>
              </a:tr>
              <a:tr h="1497420"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tabLst>
                          <a:tab pos="1009650" algn="l"/>
                        </a:tabLst>
                      </a:pPr>
                      <a:r>
                        <a:rPr sz="1600" dirty="0">
                          <a:latin typeface="Candara"/>
                          <a:cs typeface="Candara"/>
                        </a:rPr>
                        <a:t>Per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the C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ntract</a:t>
                      </a:r>
                      <a:r>
                        <a:rPr sz="1600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ev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iew</a:t>
                      </a:r>
                      <a:r>
                        <a:rPr sz="1600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Chart,</a:t>
                      </a:r>
                      <a:r>
                        <a:rPr sz="1600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b="1" spc="-5" dirty="0">
                          <a:latin typeface="Candara"/>
                          <a:cs typeface="Candara"/>
                        </a:rPr>
                        <a:t>al</a:t>
                      </a:r>
                      <a:r>
                        <a:rPr sz="1600" b="1" dirty="0">
                          <a:latin typeface="Candara"/>
                          <a:cs typeface="Candara"/>
                        </a:rPr>
                        <a:t>l FS</a:t>
                      </a:r>
                      <a:r>
                        <a:rPr sz="1600" b="1" spc="-10" dirty="0">
                          <a:latin typeface="Candara"/>
                          <a:cs typeface="Candara"/>
                        </a:rPr>
                        <a:t>M</a:t>
                      </a:r>
                      <a:r>
                        <a:rPr sz="1600" b="1" dirty="0">
                          <a:latin typeface="Candara"/>
                          <a:cs typeface="Candara"/>
                        </a:rPr>
                        <a:t>C c</a:t>
                      </a:r>
                      <a:r>
                        <a:rPr sz="1600" b="1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b="1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1600" b="1" spc="-5" dirty="0">
                          <a:latin typeface="Candara"/>
                          <a:cs typeface="Candara"/>
                        </a:rPr>
                        <a:t>t</a:t>
                      </a:r>
                      <a:r>
                        <a:rPr sz="1600" b="1" spc="-1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1600" b="1" spc="-5" dirty="0">
                          <a:latin typeface="Candara"/>
                          <a:cs typeface="Candara"/>
                        </a:rPr>
                        <a:t>ac</a:t>
                      </a:r>
                      <a:r>
                        <a:rPr sz="1600" b="1" spc="-10" dirty="0">
                          <a:latin typeface="Candara"/>
                          <a:cs typeface="Candara"/>
                        </a:rPr>
                        <a:t>t</a:t>
                      </a:r>
                      <a:r>
                        <a:rPr sz="1600" b="1" dirty="0">
                          <a:latin typeface="Candara"/>
                          <a:cs typeface="Candara"/>
                        </a:rPr>
                        <a:t>s</a:t>
                      </a:r>
                      <a:r>
                        <a:rPr sz="1600" b="1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held</a:t>
                      </a:r>
                      <a:r>
                        <a:rPr sz="16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by</a:t>
                      </a:r>
                      <a:r>
                        <a:rPr sz="16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SF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mu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st</a:t>
                      </a:r>
                      <a:r>
                        <a:rPr sz="16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be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ev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ie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w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d</a:t>
                      </a:r>
                      <a:r>
                        <a:rPr sz="1600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d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u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ring</a:t>
                      </a:r>
                      <a:r>
                        <a:rPr sz="1600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the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Stat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e agency's</a:t>
                      </a:r>
                      <a:r>
                        <a:rPr sz="1600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l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cal</a:t>
                      </a:r>
                      <a:r>
                        <a:rPr sz="16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procure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men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t</a:t>
                      </a:r>
                      <a:r>
                        <a:rPr sz="1600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ev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ie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w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. </a:t>
                      </a:r>
                      <a:r>
                        <a:rPr sz="1600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I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f the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Sta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te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g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en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cy</a:t>
                      </a:r>
                      <a:r>
                        <a:rPr sz="1600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is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1600" spc="5" dirty="0">
                          <a:latin typeface="Candara"/>
                          <a:cs typeface="Candara"/>
                        </a:rPr>
                        <a:t>d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u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cting</a:t>
                      </a:r>
                      <a:r>
                        <a:rPr sz="1600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an initial</a:t>
                      </a:r>
                      <a:r>
                        <a:rPr sz="16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ev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iew</a:t>
                      </a:r>
                      <a:r>
                        <a:rPr sz="1600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f a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 SF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'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s s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licita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t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i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and/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1600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ntract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as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p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rt</a:t>
                      </a:r>
                      <a:r>
                        <a:rPr sz="16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f the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Sta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te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g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en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cy</a:t>
                      </a:r>
                      <a:r>
                        <a:rPr sz="1600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p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pro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v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al</a:t>
                      </a:r>
                      <a:r>
                        <a:rPr sz="1600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process</a:t>
                      </a:r>
                      <a:r>
                        <a:rPr sz="1600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equ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ir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d</a:t>
                      </a:r>
                      <a:r>
                        <a:rPr sz="1600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u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1600" spc="5" dirty="0">
                          <a:latin typeface="Candara"/>
                          <a:cs typeface="Candara"/>
                        </a:rPr>
                        <a:t>d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1600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7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spc="5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FR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210.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1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6(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a)(9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)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and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7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spc="5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F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1600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210.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1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9(</a:t>
                      </a:r>
                      <a:r>
                        <a:rPr sz="160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1600" spc="-10" dirty="0">
                          <a:latin typeface="Candara"/>
                          <a:cs typeface="Candara"/>
                        </a:rPr>
                        <a:t>)(</a:t>
                      </a:r>
                      <a:r>
                        <a:rPr sz="1600" spc="-5" dirty="0">
                          <a:latin typeface="Candara"/>
                          <a:cs typeface="Candara"/>
                        </a:rPr>
                        <a:t>5</a:t>
                      </a:r>
                      <a:r>
                        <a:rPr sz="1100" dirty="0" smtClean="0">
                          <a:latin typeface="Candara"/>
                          <a:cs typeface="Candara"/>
                        </a:rPr>
                        <a:t>)</a:t>
                      </a:r>
                      <a:endParaRPr sz="11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</a:tr>
              <a:tr h="950218">
                <a:tc>
                  <a:txBody>
                    <a:bodyPr/>
                    <a:lstStyle/>
                    <a:p>
                      <a:pPr marL="3789045" indent="-190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a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m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of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Food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ervic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 Manag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em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n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t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Company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C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o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m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m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en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&amp;</a:t>
                      </a:r>
                      <a:endParaRPr sz="1800">
                        <a:latin typeface="Candara"/>
                        <a:cs typeface="Candara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spc="-1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T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ech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n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ical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Ass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stance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F3FF"/>
                    </a:solidFill>
                  </a:tcPr>
                </a:tc>
              </a:tr>
              <a:tr h="528061">
                <a:tc>
                  <a:txBody>
                    <a:bodyPr/>
                    <a:lstStyle/>
                    <a:p>
                      <a:pPr marR="2448560">
                        <a:lnSpc>
                          <a:spcPct val="100000"/>
                        </a:lnSpc>
                        <a:tabLst>
                          <a:tab pos="671830" algn="l"/>
                        </a:tabLst>
                      </a:pPr>
                      <a:r>
                        <a:rPr sz="1050" baseline="31746" dirty="0">
                          <a:latin typeface="Candara"/>
                          <a:cs typeface="Candara"/>
                        </a:rPr>
                        <a:t>Se</a:t>
                      </a:r>
                      <a:r>
                        <a:rPr sz="1050" spc="-7" baseline="31746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1050" baseline="31746" dirty="0">
                          <a:latin typeface="Candara"/>
                          <a:cs typeface="Candara"/>
                        </a:rPr>
                        <a:t>ti</a:t>
                      </a:r>
                      <a:r>
                        <a:rPr sz="1050" spc="-7" baseline="31746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1050" baseline="31746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1050" spc="-7" baseline="31746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050" baseline="31746" dirty="0">
                          <a:latin typeface="Candara"/>
                          <a:cs typeface="Candara"/>
                        </a:rPr>
                        <a:t>A	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ta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Agency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Rev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w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of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S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F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A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l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ic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i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ta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ion/Contract</a:t>
                      </a:r>
                      <a:r>
                        <a:rPr sz="1800" b="1" spc="-2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Docum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ndara"/>
                          <a:cs typeface="Candara"/>
                        </a:rPr>
                        <a:t>ent</a:t>
                      </a:r>
                      <a:endParaRPr sz="18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</a:tr>
              <a:tr h="256635">
                <a:tc>
                  <a:txBody>
                    <a:bodyPr/>
                    <a:lstStyle/>
                    <a:p>
                      <a:endParaRPr sz="18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R="230187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Candara"/>
                          <a:cs typeface="Candara"/>
                        </a:rPr>
                        <a:t>1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)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D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id t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h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F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S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M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sol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it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ti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n/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co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tr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 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(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m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an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y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s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s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,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h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sol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it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ti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b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co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m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es</a:t>
                      </a:r>
                      <a:r>
                        <a:rPr sz="700" spc="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h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co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tr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w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h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en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s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g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ed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b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y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bo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th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 p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rtie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s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)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cl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ude</a:t>
                      </a:r>
                      <a:r>
                        <a:rPr sz="700" spc="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h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f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ollow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g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: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</a:tr>
              <a:tr h="237731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) 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I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iti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l</a:t>
                      </a:r>
                      <a:r>
                        <a:rPr sz="7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co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tr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du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ti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l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m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ited to</a:t>
                      </a:r>
                      <a:r>
                        <a:rPr sz="700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1</a:t>
                      </a:r>
                      <a:r>
                        <a:rPr sz="700" spc="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ye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r?  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[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7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 CF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700" spc="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2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.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1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6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(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d</a:t>
                      </a:r>
                      <a:r>
                        <a:rPr sz="700" spc="-5" dirty="0" smtClean="0">
                          <a:latin typeface="Candara"/>
                          <a:cs typeface="Candara"/>
                        </a:rPr>
                        <a:t>)</a:t>
                      </a:r>
                      <a:r>
                        <a:rPr sz="700" dirty="0" smtClean="0">
                          <a:latin typeface="Candara"/>
                          <a:cs typeface="Candara"/>
                        </a:rPr>
                        <a:t>]</a:t>
                      </a:r>
                      <a:endParaRPr sz="7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</a:tr>
              <a:tr h="172796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Candara"/>
                          <a:cs typeface="Candara"/>
                        </a:rPr>
                        <a:t>b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) </a:t>
                      </a:r>
                      <a:r>
                        <a:rPr sz="700" spc="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Y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l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y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co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tr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 re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w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l</a:t>
                      </a:r>
                      <a:r>
                        <a:rPr sz="700" spc="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op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ti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s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 d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t e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xc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eed</a:t>
                      </a:r>
                      <a:r>
                        <a:rPr sz="700" spc="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4 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d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diti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o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na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l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ye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a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r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s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?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[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7</a:t>
                      </a:r>
                      <a:r>
                        <a:rPr sz="700" spc="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CF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R 2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sz="700" spc="5" dirty="0">
                          <a:latin typeface="Candara"/>
                          <a:cs typeface="Candara"/>
                        </a:rPr>
                        <a:t>.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1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6</a:t>
                      </a:r>
                      <a:r>
                        <a:rPr sz="700" spc="-10" dirty="0">
                          <a:latin typeface="Candara"/>
                          <a:cs typeface="Candara"/>
                        </a:rPr>
                        <a:t>(</a:t>
                      </a:r>
                      <a:r>
                        <a:rPr sz="700" spc="-5" dirty="0">
                          <a:latin typeface="Candara"/>
                          <a:cs typeface="Candara"/>
                        </a:rPr>
                        <a:t>d)</a:t>
                      </a:r>
                      <a:r>
                        <a:rPr sz="700" dirty="0">
                          <a:latin typeface="Candara"/>
                          <a:cs typeface="Candara"/>
                        </a:rPr>
                        <a:t>]</a:t>
                      </a:r>
                      <a:endParaRPr sz="10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</a:tr>
              <a:tr h="34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</a:tr>
              <a:tr h="345579">
                <a:tc>
                  <a:txBody>
                    <a:bodyPr/>
                    <a:lstStyle/>
                    <a:p>
                      <a:pPr marL="101600" marR="2249170">
                        <a:lnSpc>
                          <a:spcPct val="100000"/>
                        </a:lnSpc>
                      </a:pPr>
                      <a:endParaRPr sz="7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</a:tr>
              <a:tr h="172796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</a:pPr>
                      <a:endParaRPr sz="7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F"/>
                    </a:solidFill>
                  </a:tcPr>
                </a:tc>
              </a:tr>
              <a:tr h="30480">
                <a:tc>
                  <a:txBody>
                    <a:bodyPr/>
                    <a:lstStyle/>
                    <a:p>
                      <a:pPr marL="101600" marR="2124710">
                        <a:lnSpc>
                          <a:spcPct val="100000"/>
                        </a:lnSpc>
                      </a:pPr>
                      <a:endParaRPr sz="7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sz="700" dirty="0">
                        <a:latin typeface="Candara"/>
                        <a:cs typeface="Candar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65902"/>
              </p:ext>
            </p:extLst>
          </p:nvPr>
        </p:nvGraphicFramePr>
        <p:xfrm>
          <a:off x="258762" y="838200"/>
          <a:ext cx="8551861" cy="571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63"/>
                <a:gridCol w="1846707"/>
                <a:gridCol w="2386457"/>
                <a:gridCol w="1727834"/>
              </a:tblGrid>
              <a:tr h="512916">
                <a:tc gridSpan="4">
                  <a:txBody>
                    <a:bodyPr/>
                    <a:lstStyle/>
                    <a:p>
                      <a:pPr marR="59055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Summa</a:t>
                      </a:r>
                      <a:r>
                        <a:rPr sz="24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24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Fin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ings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8600">
                <a:tc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</a:pP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08305" marR="400050" indent="69850">
                        <a:lnSpc>
                          <a:spcPct val="100000"/>
                        </a:lnSpc>
                      </a:pPr>
                      <a:r>
                        <a:rPr sz="18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r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Comm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Cor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ctiv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Act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</a:tr>
              <a:tr h="3692999">
                <a:tc>
                  <a:txBody>
                    <a:bodyPr/>
                    <a:lstStyle/>
                    <a:p>
                      <a:pPr marR="628015" indent="51435">
                        <a:lnSpc>
                          <a:spcPct val="100000"/>
                        </a:lnSpc>
                      </a:pPr>
                      <a:r>
                        <a:rPr sz="1800" spc="-7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rial c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made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8440" indent="5143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Th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gua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turn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 $3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R="222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$200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thout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ju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he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uctio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 gua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turn and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this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chan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id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 m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al.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89535" indent="-127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: 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gua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turn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edu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 $10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0,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 w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thout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ju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4" indent="2540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9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mu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docum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ju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ac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uctio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gua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turn and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 this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ma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0485"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3800" y="2505670"/>
            <a:ext cx="1718032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0" dirty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4256048" y="2644170"/>
            <a:ext cx="6319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60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?</a:t>
            </a:r>
            <a:endParaRPr lang="en-US" sz="96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56048" y="2644170"/>
            <a:ext cx="6319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?</a:t>
            </a:r>
            <a:endParaRPr lang="en-US" sz="96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56048" y="2644170"/>
            <a:ext cx="6319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?</a:t>
            </a:r>
            <a:endParaRPr lang="en-US" sz="96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6048" y="2644170"/>
            <a:ext cx="1306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?</a:t>
            </a:r>
            <a:endParaRPr lang="en-US" sz="9600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32378" y="3244334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?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32378" y="3244334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ndara"/>
                <a:cs typeface="Candara"/>
              </a:rPr>
              <a:t>?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andara"/>
              <a:cs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4572000"/>
            <a:ext cx="807720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1200" dirty="0">
                <a:latin typeface="Candara"/>
                <a:cs typeface="Candara"/>
              </a:rPr>
              <a:t> </a:t>
            </a:r>
            <a:r>
              <a:rPr lang="en-US" sz="1200" dirty="0" smtClean="0">
                <a:latin typeface="Candara"/>
                <a:cs typeface="Candara"/>
              </a:rPr>
              <a:t>                                                             </a:t>
            </a:r>
          </a:p>
          <a:p>
            <a:pPr marL="12700"/>
            <a:endParaRPr lang="en-US" sz="1200" dirty="0">
              <a:latin typeface="Candara"/>
              <a:cs typeface="Candara"/>
            </a:endParaRPr>
          </a:p>
          <a:p>
            <a:pPr marL="12700"/>
            <a:endParaRPr lang="en-US" sz="1200" dirty="0" smtClean="0">
              <a:latin typeface="Candara"/>
              <a:cs typeface="Candara"/>
            </a:endParaRPr>
          </a:p>
          <a:p>
            <a:pPr marL="12700"/>
            <a:endParaRPr lang="en-US" sz="1200" dirty="0">
              <a:latin typeface="Candara"/>
              <a:cs typeface="Candara"/>
            </a:endParaRPr>
          </a:p>
          <a:p>
            <a:pPr marL="12700"/>
            <a:endParaRPr lang="en-US" sz="1200" dirty="0" smtClean="0">
              <a:latin typeface="Candara"/>
              <a:cs typeface="Candara"/>
            </a:endParaRPr>
          </a:p>
          <a:p>
            <a:pPr marL="12700"/>
            <a:endParaRPr lang="en-US" sz="1200" dirty="0">
              <a:latin typeface="Candara"/>
              <a:cs typeface="Candara"/>
            </a:endParaRPr>
          </a:p>
          <a:p>
            <a:pPr marL="12700"/>
            <a:endParaRPr lang="en-US" sz="1200" dirty="0" smtClean="0">
              <a:latin typeface="Candara"/>
              <a:cs typeface="Candara"/>
            </a:endParaRPr>
          </a:p>
          <a:p>
            <a:pPr marL="12700"/>
            <a:endParaRPr lang="en-US" sz="1200" dirty="0">
              <a:latin typeface="Candara"/>
              <a:cs typeface="Candara"/>
            </a:endParaRPr>
          </a:p>
          <a:p>
            <a:pPr marL="12700"/>
            <a:r>
              <a:rPr lang="en-US" sz="1200" dirty="0" smtClean="0">
                <a:latin typeface="Candara"/>
                <a:cs typeface="Candara"/>
              </a:rPr>
              <a:t>                                                                     USDA is an equal opportunity provider and employer. </a:t>
            </a:r>
          </a:p>
          <a:p>
            <a:pPr marL="12700">
              <a:lnSpc>
                <a:spcPct val="100000"/>
              </a:lnSpc>
            </a:pPr>
            <a:endParaRPr sz="1200" dirty="0">
              <a:latin typeface="Candara"/>
              <a:cs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295400"/>
            <a:ext cx="3581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583" y="20089"/>
            <a:ext cx="7185025" cy="344805"/>
          </a:xfrm>
          <a:custGeom>
            <a:avLst/>
            <a:gdLst/>
            <a:ahLst/>
            <a:cxnLst/>
            <a:rect l="l" t="t" r="r" b="b"/>
            <a:pathLst>
              <a:path w="7185025" h="344805">
                <a:moveTo>
                  <a:pt x="0" y="344739"/>
                </a:moveTo>
                <a:lnTo>
                  <a:pt x="7184854" y="344739"/>
                </a:lnTo>
                <a:lnTo>
                  <a:pt x="7184854" y="0"/>
                </a:lnTo>
                <a:lnTo>
                  <a:pt x="0" y="0"/>
                </a:lnTo>
                <a:lnTo>
                  <a:pt x="0" y="34473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1282" y="78370"/>
            <a:ext cx="7159711" cy="227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8583" y="20089"/>
            <a:ext cx="7185025" cy="215444"/>
          </a:xfrm>
          <a:prstGeom prst="rect">
            <a:avLst/>
          </a:prstGeom>
          <a:ln w="25395">
            <a:solidFill>
              <a:srgbClr val="5C467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962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Stat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Agency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 (SA)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uremen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iew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roce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8641635" y="0"/>
                </a:moveTo>
                <a:lnTo>
                  <a:pt x="58963" y="725"/>
                </a:lnTo>
                <a:lnTo>
                  <a:pt x="21757" y="18749"/>
                </a:lnTo>
                <a:lnTo>
                  <a:pt x="1516" y="54622"/>
                </a:lnTo>
                <a:lnTo>
                  <a:pt x="0" y="69074"/>
                </a:lnTo>
                <a:lnTo>
                  <a:pt x="710" y="354927"/>
                </a:lnTo>
                <a:lnTo>
                  <a:pt x="18674" y="392169"/>
                </a:lnTo>
                <a:lnTo>
                  <a:pt x="54529" y="412424"/>
                </a:lnTo>
                <a:lnTo>
                  <a:pt x="68991" y="413941"/>
                </a:lnTo>
                <a:lnTo>
                  <a:pt x="8651541" y="413235"/>
                </a:lnTo>
                <a:lnTo>
                  <a:pt x="8688803" y="395296"/>
                </a:lnTo>
                <a:lnTo>
                  <a:pt x="8709070" y="359456"/>
                </a:lnTo>
                <a:lnTo>
                  <a:pt x="8710588" y="344993"/>
                </a:lnTo>
                <a:lnTo>
                  <a:pt x="8709869" y="59073"/>
                </a:lnTo>
                <a:lnTo>
                  <a:pt x="8691907" y="21813"/>
                </a:lnTo>
                <a:lnTo>
                  <a:pt x="8656086" y="1521"/>
                </a:lnTo>
                <a:lnTo>
                  <a:pt x="8641635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0" y="69074"/>
                </a:moveTo>
                <a:lnTo>
                  <a:pt x="12707" y="29144"/>
                </a:lnTo>
                <a:lnTo>
                  <a:pt x="45198" y="4225"/>
                </a:lnTo>
                <a:lnTo>
                  <a:pt x="8641635" y="0"/>
                </a:lnTo>
                <a:lnTo>
                  <a:pt x="8656086" y="1521"/>
                </a:lnTo>
                <a:lnTo>
                  <a:pt x="8691907" y="21813"/>
                </a:lnTo>
                <a:lnTo>
                  <a:pt x="8709869" y="59073"/>
                </a:lnTo>
                <a:lnTo>
                  <a:pt x="8710588" y="344993"/>
                </a:lnTo>
                <a:lnTo>
                  <a:pt x="8709070" y="359456"/>
                </a:lnTo>
                <a:lnTo>
                  <a:pt x="8688803" y="395296"/>
                </a:lnTo>
                <a:lnTo>
                  <a:pt x="8651541" y="413235"/>
                </a:lnTo>
                <a:lnTo>
                  <a:pt x="68991" y="413941"/>
                </a:lnTo>
                <a:lnTo>
                  <a:pt x="54529" y="412424"/>
                </a:lnTo>
                <a:lnTo>
                  <a:pt x="18674" y="392169"/>
                </a:lnTo>
                <a:lnTo>
                  <a:pt x="710" y="354927"/>
                </a:lnTo>
                <a:lnTo>
                  <a:pt x="0" y="69074"/>
                </a:lnTo>
                <a:close/>
              </a:path>
            </a:pathLst>
          </a:custGeom>
          <a:ln w="25395">
            <a:solidFill>
              <a:srgbClr val="7088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937" y="504248"/>
            <a:ext cx="8643920" cy="255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0383" y="526022"/>
            <a:ext cx="82340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lang="en-US"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provides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SFA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Pro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urement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Tool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to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A’s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select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ed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review;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SFA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com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plet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d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retur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to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SA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69263" y="890509"/>
            <a:ext cx="249554" cy="241300"/>
          </a:xfrm>
          <a:custGeom>
            <a:avLst/>
            <a:gdLst/>
            <a:ahLst/>
            <a:cxnLst/>
            <a:rect l="l" t="t" r="r" b="b"/>
            <a:pathLst>
              <a:path w="249554" h="241300">
                <a:moveTo>
                  <a:pt x="249527" y="120627"/>
                </a:moveTo>
                <a:lnTo>
                  <a:pt x="0" y="120627"/>
                </a:lnTo>
                <a:lnTo>
                  <a:pt x="124700" y="241254"/>
                </a:lnTo>
                <a:lnTo>
                  <a:pt x="249527" y="120627"/>
                </a:lnTo>
                <a:close/>
              </a:path>
              <a:path w="249554" h="241300">
                <a:moveTo>
                  <a:pt x="187177" y="0"/>
                </a:moveTo>
                <a:lnTo>
                  <a:pt x="62350" y="0"/>
                </a:lnTo>
                <a:lnTo>
                  <a:pt x="62350" y="120627"/>
                </a:lnTo>
                <a:lnTo>
                  <a:pt x="187177" y="120627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7897" y="877811"/>
            <a:ext cx="312420" cy="271780"/>
          </a:xfrm>
          <a:custGeom>
            <a:avLst/>
            <a:gdLst/>
            <a:ahLst/>
            <a:cxnLst/>
            <a:rect l="l" t="t" r="r" b="b"/>
            <a:pathLst>
              <a:path w="312420" h="271780">
                <a:moveTo>
                  <a:pt x="81016" y="120627"/>
                </a:moveTo>
                <a:lnTo>
                  <a:pt x="0" y="120627"/>
                </a:lnTo>
                <a:lnTo>
                  <a:pt x="156065" y="271601"/>
                </a:lnTo>
                <a:lnTo>
                  <a:pt x="183783" y="244809"/>
                </a:lnTo>
                <a:lnTo>
                  <a:pt x="147303" y="244809"/>
                </a:lnTo>
                <a:lnTo>
                  <a:pt x="156124" y="236276"/>
                </a:lnTo>
                <a:lnTo>
                  <a:pt x="62727" y="146022"/>
                </a:lnTo>
                <a:lnTo>
                  <a:pt x="31365" y="146022"/>
                </a:lnTo>
                <a:lnTo>
                  <a:pt x="40127" y="124182"/>
                </a:lnTo>
                <a:lnTo>
                  <a:pt x="81016" y="124182"/>
                </a:lnTo>
                <a:lnTo>
                  <a:pt x="81016" y="120627"/>
                </a:lnTo>
                <a:close/>
              </a:path>
              <a:path w="312420" h="271780">
                <a:moveTo>
                  <a:pt x="156124" y="236276"/>
                </a:moveTo>
                <a:lnTo>
                  <a:pt x="147303" y="244809"/>
                </a:lnTo>
                <a:lnTo>
                  <a:pt x="164954" y="244809"/>
                </a:lnTo>
                <a:lnTo>
                  <a:pt x="156124" y="236276"/>
                </a:lnTo>
                <a:close/>
              </a:path>
              <a:path w="312420" h="271780">
                <a:moveTo>
                  <a:pt x="272003" y="124182"/>
                </a:moveTo>
                <a:lnTo>
                  <a:pt x="156124" y="236276"/>
                </a:lnTo>
                <a:lnTo>
                  <a:pt x="164954" y="244809"/>
                </a:lnTo>
                <a:lnTo>
                  <a:pt x="183783" y="244809"/>
                </a:lnTo>
                <a:lnTo>
                  <a:pt x="285985" y="146022"/>
                </a:lnTo>
                <a:lnTo>
                  <a:pt x="280892" y="146022"/>
                </a:lnTo>
                <a:lnTo>
                  <a:pt x="272003" y="124182"/>
                </a:lnTo>
                <a:close/>
              </a:path>
              <a:path w="312420" h="271780">
                <a:moveTo>
                  <a:pt x="40127" y="124182"/>
                </a:moveTo>
                <a:lnTo>
                  <a:pt x="31365" y="146022"/>
                </a:lnTo>
                <a:lnTo>
                  <a:pt x="62727" y="146022"/>
                </a:lnTo>
                <a:lnTo>
                  <a:pt x="40127" y="124182"/>
                </a:lnTo>
                <a:close/>
              </a:path>
              <a:path w="312420" h="271780">
                <a:moveTo>
                  <a:pt x="81016" y="124182"/>
                </a:moveTo>
                <a:lnTo>
                  <a:pt x="40127" y="124182"/>
                </a:lnTo>
                <a:lnTo>
                  <a:pt x="62727" y="146022"/>
                </a:lnTo>
                <a:lnTo>
                  <a:pt x="106414" y="146022"/>
                </a:lnTo>
                <a:lnTo>
                  <a:pt x="106414" y="133324"/>
                </a:lnTo>
                <a:lnTo>
                  <a:pt x="81016" y="133324"/>
                </a:lnTo>
                <a:lnTo>
                  <a:pt x="81016" y="124182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205843" y="146022"/>
                </a:lnTo>
                <a:lnTo>
                  <a:pt x="249426" y="146022"/>
                </a:lnTo>
                <a:lnTo>
                  <a:pt x="262552" y="133324"/>
                </a:lnTo>
                <a:lnTo>
                  <a:pt x="231241" y="133324"/>
                </a:lnTo>
                <a:lnTo>
                  <a:pt x="218542" y="120627"/>
                </a:lnTo>
                <a:lnTo>
                  <a:pt x="231241" y="120627"/>
                </a:lnTo>
                <a:lnTo>
                  <a:pt x="231241" y="25395"/>
                </a:lnTo>
                <a:lnTo>
                  <a:pt x="218542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308579" y="124182"/>
                </a:moveTo>
                <a:lnTo>
                  <a:pt x="272003" y="124182"/>
                </a:lnTo>
                <a:lnTo>
                  <a:pt x="280892" y="146022"/>
                </a:lnTo>
                <a:lnTo>
                  <a:pt x="285985" y="146022"/>
                </a:lnTo>
                <a:lnTo>
                  <a:pt x="308579" y="124182"/>
                </a:lnTo>
                <a:close/>
              </a:path>
              <a:path w="312420" h="271780">
                <a:moveTo>
                  <a:pt x="231241" y="0"/>
                </a:moveTo>
                <a:lnTo>
                  <a:pt x="81016" y="0"/>
                </a:lnTo>
                <a:lnTo>
                  <a:pt x="81016" y="133324"/>
                </a:lnTo>
                <a:lnTo>
                  <a:pt x="93715" y="120627"/>
                </a:lnTo>
                <a:lnTo>
                  <a:pt x="106414" y="120627"/>
                </a:lnTo>
                <a:lnTo>
                  <a:pt x="106414" y="25395"/>
                </a:lnTo>
                <a:lnTo>
                  <a:pt x="93715" y="25395"/>
                </a:lnTo>
                <a:lnTo>
                  <a:pt x="106414" y="12697"/>
                </a:lnTo>
                <a:lnTo>
                  <a:pt x="231241" y="12697"/>
                </a:lnTo>
                <a:lnTo>
                  <a:pt x="231241" y="0"/>
                </a:lnTo>
                <a:close/>
              </a:path>
              <a:path w="312420" h="271780">
                <a:moveTo>
                  <a:pt x="106414" y="120627"/>
                </a:moveTo>
                <a:lnTo>
                  <a:pt x="93715" y="120627"/>
                </a:lnTo>
                <a:lnTo>
                  <a:pt x="81016" y="133324"/>
                </a:lnTo>
                <a:lnTo>
                  <a:pt x="106414" y="133324"/>
                </a:lnTo>
                <a:lnTo>
                  <a:pt x="106414" y="120627"/>
                </a:lnTo>
                <a:close/>
              </a:path>
              <a:path w="312420" h="271780">
                <a:moveTo>
                  <a:pt x="231241" y="120627"/>
                </a:moveTo>
                <a:lnTo>
                  <a:pt x="218542" y="120627"/>
                </a:lnTo>
                <a:lnTo>
                  <a:pt x="231241" y="133324"/>
                </a:lnTo>
                <a:lnTo>
                  <a:pt x="231241" y="120627"/>
                </a:lnTo>
                <a:close/>
              </a:path>
              <a:path w="312420" h="271780">
                <a:moveTo>
                  <a:pt x="312257" y="120627"/>
                </a:moveTo>
                <a:lnTo>
                  <a:pt x="231241" y="120627"/>
                </a:lnTo>
                <a:lnTo>
                  <a:pt x="231241" y="133324"/>
                </a:lnTo>
                <a:lnTo>
                  <a:pt x="262552" y="133324"/>
                </a:lnTo>
                <a:lnTo>
                  <a:pt x="272003" y="124182"/>
                </a:lnTo>
                <a:lnTo>
                  <a:pt x="308579" y="124182"/>
                </a:lnTo>
                <a:lnTo>
                  <a:pt x="312257" y="120627"/>
                </a:lnTo>
                <a:close/>
              </a:path>
              <a:path w="312420" h="271780">
                <a:moveTo>
                  <a:pt x="106414" y="12697"/>
                </a:moveTo>
                <a:lnTo>
                  <a:pt x="93715" y="25395"/>
                </a:lnTo>
                <a:lnTo>
                  <a:pt x="106414" y="25395"/>
                </a:lnTo>
                <a:lnTo>
                  <a:pt x="106414" y="12697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106414" y="12697"/>
                </a:lnTo>
                <a:lnTo>
                  <a:pt x="106414" y="25395"/>
                </a:lnTo>
                <a:lnTo>
                  <a:pt x="205843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231241" y="12697"/>
                </a:moveTo>
                <a:lnTo>
                  <a:pt x="205843" y="12697"/>
                </a:lnTo>
                <a:lnTo>
                  <a:pt x="218542" y="25395"/>
                </a:lnTo>
                <a:lnTo>
                  <a:pt x="231241" y="25395"/>
                </a:lnTo>
                <a:lnTo>
                  <a:pt x="231241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8165438" y="0"/>
                </a:moveTo>
                <a:lnTo>
                  <a:pt x="158453" y="198"/>
                </a:lnTo>
                <a:lnTo>
                  <a:pt x="116079" y="7807"/>
                </a:lnTo>
                <a:lnTo>
                  <a:pt x="78157" y="25393"/>
                </a:lnTo>
                <a:lnTo>
                  <a:pt x="46138" y="51511"/>
                </a:lnTo>
                <a:lnTo>
                  <a:pt x="21472" y="84713"/>
                </a:lnTo>
                <a:lnTo>
                  <a:pt x="5609" y="123556"/>
                </a:lnTo>
                <a:lnTo>
                  <a:pt x="0" y="166592"/>
                </a:lnTo>
                <a:lnTo>
                  <a:pt x="203" y="841532"/>
                </a:lnTo>
                <a:lnTo>
                  <a:pt x="7840" y="883889"/>
                </a:lnTo>
                <a:lnTo>
                  <a:pt x="25450" y="921798"/>
                </a:lnTo>
                <a:lnTo>
                  <a:pt x="51587" y="953807"/>
                </a:lnTo>
                <a:lnTo>
                  <a:pt x="84801" y="978467"/>
                </a:lnTo>
                <a:lnTo>
                  <a:pt x="123644" y="994326"/>
                </a:lnTo>
                <a:lnTo>
                  <a:pt x="166668" y="999935"/>
                </a:lnTo>
                <a:lnTo>
                  <a:pt x="8173805" y="999728"/>
                </a:lnTo>
                <a:lnTo>
                  <a:pt x="8216154" y="992078"/>
                </a:lnTo>
                <a:lnTo>
                  <a:pt x="8254054" y="974454"/>
                </a:lnTo>
                <a:lnTo>
                  <a:pt x="8286055" y="948306"/>
                </a:lnTo>
                <a:lnTo>
                  <a:pt x="8310708" y="915084"/>
                </a:lnTo>
                <a:lnTo>
                  <a:pt x="8326563" y="876237"/>
                </a:lnTo>
                <a:lnTo>
                  <a:pt x="8332170" y="833215"/>
                </a:lnTo>
                <a:lnTo>
                  <a:pt x="8331969" y="158326"/>
                </a:lnTo>
                <a:lnTo>
                  <a:pt x="8324337" y="115969"/>
                </a:lnTo>
                <a:lnTo>
                  <a:pt x="8306721" y="78073"/>
                </a:lnTo>
                <a:lnTo>
                  <a:pt x="8280572" y="46083"/>
                </a:lnTo>
                <a:lnTo>
                  <a:pt x="8247340" y="21444"/>
                </a:lnTo>
                <a:lnTo>
                  <a:pt x="8208479" y="5602"/>
                </a:lnTo>
                <a:lnTo>
                  <a:pt x="816543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0" y="166592"/>
                </a:moveTo>
                <a:lnTo>
                  <a:pt x="5609" y="123556"/>
                </a:lnTo>
                <a:lnTo>
                  <a:pt x="21472" y="84713"/>
                </a:lnTo>
                <a:lnTo>
                  <a:pt x="46138" y="51511"/>
                </a:lnTo>
                <a:lnTo>
                  <a:pt x="78157" y="25393"/>
                </a:lnTo>
                <a:lnTo>
                  <a:pt x="116079" y="7807"/>
                </a:lnTo>
                <a:lnTo>
                  <a:pt x="158453" y="198"/>
                </a:lnTo>
                <a:lnTo>
                  <a:pt x="8165438" y="0"/>
                </a:lnTo>
                <a:lnTo>
                  <a:pt x="8180160" y="640"/>
                </a:lnTo>
                <a:lnTo>
                  <a:pt x="8221969" y="9816"/>
                </a:lnTo>
                <a:lnTo>
                  <a:pt x="8259115" y="28751"/>
                </a:lnTo>
                <a:lnTo>
                  <a:pt x="8290147" y="56001"/>
                </a:lnTo>
                <a:lnTo>
                  <a:pt x="8313613" y="90120"/>
                </a:lnTo>
                <a:lnTo>
                  <a:pt x="8328062" y="129664"/>
                </a:lnTo>
                <a:lnTo>
                  <a:pt x="8332170" y="833215"/>
                </a:lnTo>
                <a:lnTo>
                  <a:pt x="8331529" y="847930"/>
                </a:lnTo>
                <a:lnTo>
                  <a:pt x="8322345" y="889722"/>
                </a:lnTo>
                <a:lnTo>
                  <a:pt x="8303396" y="926855"/>
                </a:lnTo>
                <a:lnTo>
                  <a:pt x="8276133" y="957880"/>
                </a:lnTo>
                <a:lnTo>
                  <a:pt x="8242004" y="981347"/>
                </a:lnTo>
                <a:lnTo>
                  <a:pt x="8202460" y="995808"/>
                </a:lnTo>
                <a:lnTo>
                  <a:pt x="166668" y="999935"/>
                </a:lnTo>
                <a:lnTo>
                  <a:pt x="151952" y="999294"/>
                </a:lnTo>
                <a:lnTo>
                  <a:pt x="110160" y="990107"/>
                </a:lnTo>
                <a:lnTo>
                  <a:pt x="73033" y="971153"/>
                </a:lnTo>
                <a:lnTo>
                  <a:pt x="42017" y="943882"/>
                </a:lnTo>
                <a:lnTo>
                  <a:pt x="18561" y="909745"/>
                </a:lnTo>
                <a:lnTo>
                  <a:pt x="4114" y="870193"/>
                </a:lnTo>
                <a:lnTo>
                  <a:pt x="0" y="166592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3562" y="1239438"/>
            <a:ext cx="8209629" cy="7854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69898" y="2210550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9294" y="2197853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4001956" y="0"/>
                </a:moveTo>
                <a:lnTo>
                  <a:pt x="3673737" y="1829"/>
                </a:lnTo>
                <a:lnTo>
                  <a:pt x="3352826" y="7223"/>
                </a:lnTo>
                <a:lnTo>
                  <a:pt x="3040250" y="16039"/>
                </a:lnTo>
                <a:lnTo>
                  <a:pt x="2737040" y="28134"/>
                </a:lnTo>
                <a:lnTo>
                  <a:pt x="2444227" y="43368"/>
                </a:lnTo>
                <a:lnTo>
                  <a:pt x="2162841" y="61597"/>
                </a:lnTo>
                <a:lnTo>
                  <a:pt x="1893910" y="82679"/>
                </a:lnTo>
                <a:lnTo>
                  <a:pt x="1638466" y="106472"/>
                </a:lnTo>
                <a:lnTo>
                  <a:pt x="1397539" y="132835"/>
                </a:lnTo>
                <a:lnTo>
                  <a:pt x="1172157" y="161624"/>
                </a:lnTo>
                <a:lnTo>
                  <a:pt x="963353" y="192698"/>
                </a:lnTo>
                <a:lnTo>
                  <a:pt x="772154" y="225914"/>
                </a:lnTo>
                <a:lnTo>
                  <a:pt x="599592" y="261131"/>
                </a:lnTo>
                <a:lnTo>
                  <a:pt x="446697" y="298205"/>
                </a:lnTo>
                <a:lnTo>
                  <a:pt x="314498" y="336996"/>
                </a:lnTo>
                <a:lnTo>
                  <a:pt x="204025" y="377360"/>
                </a:lnTo>
                <a:lnTo>
                  <a:pt x="116309" y="419155"/>
                </a:lnTo>
                <a:lnTo>
                  <a:pt x="52379" y="462240"/>
                </a:lnTo>
                <a:lnTo>
                  <a:pt x="13266" y="506473"/>
                </a:lnTo>
                <a:lnTo>
                  <a:pt x="0" y="551710"/>
                </a:lnTo>
                <a:lnTo>
                  <a:pt x="13266" y="596964"/>
                </a:lnTo>
                <a:lnTo>
                  <a:pt x="52379" y="641210"/>
                </a:lnTo>
                <a:lnTo>
                  <a:pt x="116309" y="684306"/>
                </a:lnTo>
                <a:lnTo>
                  <a:pt x="204025" y="726109"/>
                </a:lnTo>
                <a:lnTo>
                  <a:pt x="314498" y="766478"/>
                </a:lnTo>
                <a:lnTo>
                  <a:pt x="446697" y="805271"/>
                </a:lnTo>
                <a:lnTo>
                  <a:pt x="599592" y="842346"/>
                </a:lnTo>
                <a:lnTo>
                  <a:pt x="772154" y="877561"/>
                </a:lnTo>
                <a:lnTo>
                  <a:pt x="963353" y="910774"/>
                </a:lnTo>
                <a:lnTo>
                  <a:pt x="1172157" y="941843"/>
                </a:lnTo>
                <a:lnTo>
                  <a:pt x="1397539" y="970627"/>
                </a:lnTo>
                <a:lnTo>
                  <a:pt x="1638466" y="996984"/>
                </a:lnTo>
                <a:lnTo>
                  <a:pt x="1893910" y="1020771"/>
                </a:lnTo>
                <a:lnTo>
                  <a:pt x="2162841" y="1041847"/>
                </a:lnTo>
                <a:lnTo>
                  <a:pt x="2444227" y="1060070"/>
                </a:lnTo>
                <a:lnTo>
                  <a:pt x="2737040" y="1075298"/>
                </a:lnTo>
                <a:lnTo>
                  <a:pt x="3040250" y="1087388"/>
                </a:lnTo>
                <a:lnTo>
                  <a:pt x="3352826" y="1096200"/>
                </a:lnTo>
                <a:lnTo>
                  <a:pt x="3673737" y="1101592"/>
                </a:lnTo>
                <a:lnTo>
                  <a:pt x="4001956" y="1103420"/>
                </a:lnTo>
                <a:lnTo>
                  <a:pt x="4330174" y="1101592"/>
                </a:lnTo>
                <a:lnTo>
                  <a:pt x="4651086" y="1096200"/>
                </a:lnTo>
                <a:lnTo>
                  <a:pt x="4963662" y="1087388"/>
                </a:lnTo>
                <a:lnTo>
                  <a:pt x="5266871" y="1075298"/>
                </a:lnTo>
                <a:lnTo>
                  <a:pt x="5559684" y="1060070"/>
                </a:lnTo>
                <a:lnTo>
                  <a:pt x="5841071" y="1041847"/>
                </a:lnTo>
                <a:lnTo>
                  <a:pt x="6110001" y="1020771"/>
                </a:lnTo>
                <a:lnTo>
                  <a:pt x="6365445" y="996984"/>
                </a:lnTo>
                <a:lnTo>
                  <a:pt x="6606373" y="970627"/>
                </a:lnTo>
                <a:lnTo>
                  <a:pt x="6831754" y="941843"/>
                </a:lnTo>
                <a:lnTo>
                  <a:pt x="7040559" y="910774"/>
                </a:lnTo>
                <a:lnTo>
                  <a:pt x="7231757" y="877561"/>
                </a:lnTo>
                <a:lnTo>
                  <a:pt x="7404319" y="842346"/>
                </a:lnTo>
                <a:lnTo>
                  <a:pt x="7557215" y="805271"/>
                </a:lnTo>
                <a:lnTo>
                  <a:pt x="7689414" y="766478"/>
                </a:lnTo>
                <a:lnTo>
                  <a:pt x="7799887" y="726109"/>
                </a:lnTo>
                <a:lnTo>
                  <a:pt x="7887603" y="684306"/>
                </a:lnTo>
                <a:lnTo>
                  <a:pt x="7951532" y="641210"/>
                </a:lnTo>
                <a:lnTo>
                  <a:pt x="7990645" y="596964"/>
                </a:lnTo>
                <a:lnTo>
                  <a:pt x="8003912" y="551710"/>
                </a:lnTo>
                <a:lnTo>
                  <a:pt x="7990645" y="506473"/>
                </a:lnTo>
                <a:lnTo>
                  <a:pt x="7951532" y="462240"/>
                </a:lnTo>
                <a:lnTo>
                  <a:pt x="7887603" y="419155"/>
                </a:lnTo>
                <a:lnTo>
                  <a:pt x="7799887" y="377360"/>
                </a:lnTo>
                <a:lnTo>
                  <a:pt x="7689414" y="336996"/>
                </a:lnTo>
                <a:lnTo>
                  <a:pt x="7557215" y="298205"/>
                </a:lnTo>
                <a:lnTo>
                  <a:pt x="7404319" y="261131"/>
                </a:lnTo>
                <a:lnTo>
                  <a:pt x="7231757" y="225914"/>
                </a:lnTo>
                <a:lnTo>
                  <a:pt x="7040559" y="192698"/>
                </a:lnTo>
                <a:lnTo>
                  <a:pt x="6831754" y="161624"/>
                </a:lnTo>
                <a:lnTo>
                  <a:pt x="6606373" y="132835"/>
                </a:lnTo>
                <a:lnTo>
                  <a:pt x="6365445" y="106472"/>
                </a:lnTo>
                <a:lnTo>
                  <a:pt x="6110001" y="82679"/>
                </a:lnTo>
                <a:lnTo>
                  <a:pt x="5841071" y="61597"/>
                </a:lnTo>
                <a:lnTo>
                  <a:pt x="5559684" y="43368"/>
                </a:lnTo>
                <a:lnTo>
                  <a:pt x="5266871" y="28134"/>
                </a:lnTo>
                <a:lnTo>
                  <a:pt x="4963662" y="16039"/>
                </a:lnTo>
                <a:lnTo>
                  <a:pt x="4651086" y="7223"/>
                </a:lnTo>
                <a:lnTo>
                  <a:pt x="4330174" y="1829"/>
                </a:lnTo>
                <a:lnTo>
                  <a:pt x="400195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0" y="551710"/>
                </a:moveTo>
                <a:lnTo>
                  <a:pt x="13266" y="506473"/>
                </a:lnTo>
                <a:lnTo>
                  <a:pt x="52379" y="462240"/>
                </a:lnTo>
                <a:lnTo>
                  <a:pt x="116309" y="419155"/>
                </a:lnTo>
                <a:lnTo>
                  <a:pt x="204025" y="377360"/>
                </a:lnTo>
                <a:lnTo>
                  <a:pt x="314498" y="336996"/>
                </a:lnTo>
                <a:lnTo>
                  <a:pt x="446697" y="298205"/>
                </a:lnTo>
                <a:lnTo>
                  <a:pt x="599592" y="261131"/>
                </a:lnTo>
                <a:lnTo>
                  <a:pt x="772154" y="225914"/>
                </a:lnTo>
                <a:lnTo>
                  <a:pt x="963353" y="192698"/>
                </a:lnTo>
                <a:lnTo>
                  <a:pt x="1172157" y="161624"/>
                </a:lnTo>
                <a:lnTo>
                  <a:pt x="1397539" y="132835"/>
                </a:lnTo>
                <a:lnTo>
                  <a:pt x="1638466" y="106472"/>
                </a:lnTo>
                <a:lnTo>
                  <a:pt x="1893910" y="82679"/>
                </a:lnTo>
                <a:lnTo>
                  <a:pt x="2162841" y="61597"/>
                </a:lnTo>
                <a:lnTo>
                  <a:pt x="2444227" y="43368"/>
                </a:lnTo>
                <a:lnTo>
                  <a:pt x="2737040" y="28134"/>
                </a:lnTo>
                <a:lnTo>
                  <a:pt x="3040250" y="16039"/>
                </a:lnTo>
                <a:lnTo>
                  <a:pt x="3352826" y="7223"/>
                </a:lnTo>
                <a:lnTo>
                  <a:pt x="3673737" y="1829"/>
                </a:lnTo>
                <a:lnTo>
                  <a:pt x="4001956" y="0"/>
                </a:lnTo>
                <a:lnTo>
                  <a:pt x="4330174" y="1829"/>
                </a:lnTo>
                <a:lnTo>
                  <a:pt x="4651086" y="7223"/>
                </a:lnTo>
                <a:lnTo>
                  <a:pt x="4963662" y="16039"/>
                </a:lnTo>
                <a:lnTo>
                  <a:pt x="5266871" y="28134"/>
                </a:lnTo>
                <a:lnTo>
                  <a:pt x="5559684" y="43368"/>
                </a:lnTo>
                <a:lnTo>
                  <a:pt x="5841071" y="61597"/>
                </a:lnTo>
                <a:lnTo>
                  <a:pt x="6110001" y="82679"/>
                </a:lnTo>
                <a:lnTo>
                  <a:pt x="6365445" y="106472"/>
                </a:lnTo>
                <a:lnTo>
                  <a:pt x="6606373" y="132835"/>
                </a:lnTo>
                <a:lnTo>
                  <a:pt x="6831754" y="161624"/>
                </a:lnTo>
                <a:lnTo>
                  <a:pt x="7040559" y="192698"/>
                </a:lnTo>
                <a:lnTo>
                  <a:pt x="7231757" y="225914"/>
                </a:lnTo>
                <a:lnTo>
                  <a:pt x="7404319" y="261131"/>
                </a:lnTo>
                <a:lnTo>
                  <a:pt x="7557215" y="298205"/>
                </a:lnTo>
                <a:lnTo>
                  <a:pt x="7689414" y="336996"/>
                </a:lnTo>
                <a:lnTo>
                  <a:pt x="7799887" y="377360"/>
                </a:lnTo>
                <a:lnTo>
                  <a:pt x="7887603" y="419155"/>
                </a:lnTo>
                <a:lnTo>
                  <a:pt x="7951532" y="462240"/>
                </a:lnTo>
                <a:lnTo>
                  <a:pt x="7990645" y="506473"/>
                </a:lnTo>
                <a:lnTo>
                  <a:pt x="8003912" y="551710"/>
                </a:lnTo>
                <a:lnTo>
                  <a:pt x="7990645" y="596964"/>
                </a:lnTo>
                <a:lnTo>
                  <a:pt x="7951532" y="641210"/>
                </a:lnTo>
                <a:lnTo>
                  <a:pt x="7887603" y="684306"/>
                </a:lnTo>
                <a:lnTo>
                  <a:pt x="7799887" y="726109"/>
                </a:lnTo>
                <a:lnTo>
                  <a:pt x="7689414" y="766478"/>
                </a:lnTo>
                <a:lnTo>
                  <a:pt x="7557215" y="805271"/>
                </a:lnTo>
                <a:lnTo>
                  <a:pt x="7404319" y="842346"/>
                </a:lnTo>
                <a:lnTo>
                  <a:pt x="7231757" y="877561"/>
                </a:lnTo>
                <a:lnTo>
                  <a:pt x="7040559" y="910774"/>
                </a:lnTo>
                <a:lnTo>
                  <a:pt x="6831754" y="941843"/>
                </a:lnTo>
                <a:lnTo>
                  <a:pt x="6606373" y="970627"/>
                </a:lnTo>
                <a:lnTo>
                  <a:pt x="6365445" y="996984"/>
                </a:lnTo>
                <a:lnTo>
                  <a:pt x="6110001" y="1020771"/>
                </a:lnTo>
                <a:lnTo>
                  <a:pt x="5841071" y="1041847"/>
                </a:lnTo>
                <a:lnTo>
                  <a:pt x="5559684" y="1060070"/>
                </a:lnTo>
                <a:lnTo>
                  <a:pt x="5266871" y="1075298"/>
                </a:lnTo>
                <a:lnTo>
                  <a:pt x="4963662" y="1087388"/>
                </a:lnTo>
                <a:lnTo>
                  <a:pt x="4651086" y="1096200"/>
                </a:lnTo>
                <a:lnTo>
                  <a:pt x="4330174" y="1101592"/>
                </a:lnTo>
                <a:lnTo>
                  <a:pt x="4001956" y="1103420"/>
                </a:lnTo>
                <a:lnTo>
                  <a:pt x="3673737" y="1101592"/>
                </a:lnTo>
                <a:lnTo>
                  <a:pt x="3352826" y="1096200"/>
                </a:lnTo>
                <a:lnTo>
                  <a:pt x="3040250" y="1087388"/>
                </a:lnTo>
                <a:lnTo>
                  <a:pt x="2737040" y="1075298"/>
                </a:lnTo>
                <a:lnTo>
                  <a:pt x="2444227" y="1060070"/>
                </a:lnTo>
                <a:lnTo>
                  <a:pt x="2162841" y="1041847"/>
                </a:lnTo>
                <a:lnTo>
                  <a:pt x="1893910" y="1020771"/>
                </a:lnTo>
                <a:lnTo>
                  <a:pt x="1638466" y="996984"/>
                </a:lnTo>
                <a:lnTo>
                  <a:pt x="1397539" y="970627"/>
                </a:lnTo>
                <a:lnTo>
                  <a:pt x="1172157" y="941843"/>
                </a:lnTo>
                <a:lnTo>
                  <a:pt x="963353" y="910774"/>
                </a:lnTo>
                <a:lnTo>
                  <a:pt x="772154" y="877561"/>
                </a:lnTo>
                <a:lnTo>
                  <a:pt x="599592" y="842346"/>
                </a:lnTo>
                <a:lnTo>
                  <a:pt x="446697" y="805271"/>
                </a:lnTo>
                <a:lnTo>
                  <a:pt x="314498" y="766478"/>
                </a:lnTo>
                <a:lnTo>
                  <a:pt x="204025" y="726109"/>
                </a:lnTo>
                <a:lnTo>
                  <a:pt x="116309" y="684306"/>
                </a:lnTo>
                <a:lnTo>
                  <a:pt x="52379" y="641210"/>
                </a:lnTo>
                <a:lnTo>
                  <a:pt x="13266" y="596964"/>
                </a:lnTo>
                <a:lnTo>
                  <a:pt x="0" y="551710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90244" y="2784481"/>
            <a:ext cx="5634358" cy="6628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862233" y="0"/>
                </a:moveTo>
                <a:lnTo>
                  <a:pt x="791517" y="2172"/>
                </a:lnTo>
                <a:lnTo>
                  <a:pt x="722375" y="8578"/>
                </a:lnTo>
                <a:lnTo>
                  <a:pt x="655029" y="19047"/>
                </a:lnTo>
                <a:lnTo>
                  <a:pt x="589701" y="33411"/>
                </a:lnTo>
                <a:lnTo>
                  <a:pt x="526613" y="51502"/>
                </a:lnTo>
                <a:lnTo>
                  <a:pt x="465988" y="73150"/>
                </a:lnTo>
                <a:lnTo>
                  <a:pt x="408046" y="98187"/>
                </a:lnTo>
                <a:lnTo>
                  <a:pt x="353010" y="126443"/>
                </a:lnTo>
                <a:lnTo>
                  <a:pt x="301101" y="157750"/>
                </a:lnTo>
                <a:lnTo>
                  <a:pt x="252542" y="191939"/>
                </a:lnTo>
                <a:lnTo>
                  <a:pt x="207555" y="228842"/>
                </a:lnTo>
                <a:lnTo>
                  <a:pt x="166361" y="268288"/>
                </a:lnTo>
                <a:lnTo>
                  <a:pt x="129182" y="310111"/>
                </a:lnTo>
                <a:lnTo>
                  <a:pt x="96241" y="354139"/>
                </a:lnTo>
                <a:lnTo>
                  <a:pt x="67758" y="400206"/>
                </a:lnTo>
                <a:lnTo>
                  <a:pt x="43957" y="448141"/>
                </a:lnTo>
                <a:lnTo>
                  <a:pt x="25058" y="497777"/>
                </a:lnTo>
                <a:lnTo>
                  <a:pt x="11285" y="548943"/>
                </a:lnTo>
                <a:lnTo>
                  <a:pt x="2858" y="601473"/>
                </a:lnTo>
                <a:lnTo>
                  <a:pt x="0" y="655195"/>
                </a:lnTo>
                <a:lnTo>
                  <a:pt x="2858" y="708935"/>
                </a:lnTo>
                <a:lnTo>
                  <a:pt x="11285" y="761478"/>
                </a:lnTo>
                <a:lnTo>
                  <a:pt x="25058" y="812655"/>
                </a:lnTo>
                <a:lnTo>
                  <a:pt x="43957" y="862298"/>
                </a:lnTo>
                <a:lnTo>
                  <a:pt x="67758" y="910238"/>
                </a:lnTo>
                <a:lnTo>
                  <a:pt x="96241" y="956307"/>
                </a:lnTo>
                <a:lnTo>
                  <a:pt x="129182" y="1000336"/>
                </a:lnTo>
                <a:lnTo>
                  <a:pt x="166361" y="1042157"/>
                </a:lnTo>
                <a:lnTo>
                  <a:pt x="207555" y="1081601"/>
                </a:lnTo>
                <a:lnTo>
                  <a:pt x="252542" y="1118499"/>
                </a:lnTo>
                <a:lnTo>
                  <a:pt x="301101" y="1152683"/>
                </a:lnTo>
                <a:lnTo>
                  <a:pt x="353010" y="1183984"/>
                </a:lnTo>
                <a:lnTo>
                  <a:pt x="408046" y="1212234"/>
                </a:lnTo>
                <a:lnTo>
                  <a:pt x="465988" y="1237264"/>
                </a:lnTo>
                <a:lnTo>
                  <a:pt x="526613" y="1258906"/>
                </a:lnTo>
                <a:lnTo>
                  <a:pt x="589701" y="1276991"/>
                </a:lnTo>
                <a:lnTo>
                  <a:pt x="655029" y="1291351"/>
                </a:lnTo>
                <a:lnTo>
                  <a:pt x="722375" y="1301816"/>
                </a:lnTo>
                <a:lnTo>
                  <a:pt x="791517" y="1308219"/>
                </a:lnTo>
                <a:lnTo>
                  <a:pt x="862233" y="1310391"/>
                </a:lnTo>
                <a:lnTo>
                  <a:pt x="932949" y="1308219"/>
                </a:lnTo>
                <a:lnTo>
                  <a:pt x="1002091" y="1301816"/>
                </a:lnTo>
                <a:lnTo>
                  <a:pt x="1069437" y="1291351"/>
                </a:lnTo>
                <a:lnTo>
                  <a:pt x="1134765" y="1276991"/>
                </a:lnTo>
                <a:lnTo>
                  <a:pt x="1197852" y="1258906"/>
                </a:lnTo>
                <a:lnTo>
                  <a:pt x="1258478" y="1237264"/>
                </a:lnTo>
                <a:lnTo>
                  <a:pt x="1316420" y="1212234"/>
                </a:lnTo>
                <a:lnTo>
                  <a:pt x="1371456" y="1183984"/>
                </a:lnTo>
                <a:lnTo>
                  <a:pt x="1423364" y="1152683"/>
                </a:lnTo>
                <a:lnTo>
                  <a:pt x="1471923" y="1118499"/>
                </a:lnTo>
                <a:lnTo>
                  <a:pt x="1516911" y="1081601"/>
                </a:lnTo>
                <a:lnTo>
                  <a:pt x="1558105" y="1042157"/>
                </a:lnTo>
                <a:lnTo>
                  <a:pt x="1595283" y="1000336"/>
                </a:lnTo>
                <a:lnTo>
                  <a:pt x="1628225" y="956307"/>
                </a:lnTo>
                <a:lnTo>
                  <a:pt x="1656707" y="910238"/>
                </a:lnTo>
                <a:lnTo>
                  <a:pt x="1680509" y="862298"/>
                </a:lnTo>
                <a:lnTo>
                  <a:pt x="1699407" y="812655"/>
                </a:lnTo>
                <a:lnTo>
                  <a:pt x="1713181" y="761478"/>
                </a:lnTo>
                <a:lnTo>
                  <a:pt x="1721608" y="708935"/>
                </a:lnTo>
                <a:lnTo>
                  <a:pt x="1724466" y="655195"/>
                </a:lnTo>
                <a:lnTo>
                  <a:pt x="1721608" y="601473"/>
                </a:lnTo>
                <a:lnTo>
                  <a:pt x="1713181" y="548943"/>
                </a:lnTo>
                <a:lnTo>
                  <a:pt x="1699407" y="497777"/>
                </a:lnTo>
                <a:lnTo>
                  <a:pt x="1680509" y="448141"/>
                </a:lnTo>
                <a:lnTo>
                  <a:pt x="1656707" y="400206"/>
                </a:lnTo>
                <a:lnTo>
                  <a:pt x="1628225" y="354139"/>
                </a:lnTo>
                <a:lnTo>
                  <a:pt x="1595283" y="310111"/>
                </a:lnTo>
                <a:lnTo>
                  <a:pt x="1558105" y="268288"/>
                </a:lnTo>
                <a:lnTo>
                  <a:pt x="1516911" y="228842"/>
                </a:lnTo>
                <a:lnTo>
                  <a:pt x="1471923" y="191939"/>
                </a:lnTo>
                <a:lnTo>
                  <a:pt x="1423364" y="157750"/>
                </a:lnTo>
                <a:lnTo>
                  <a:pt x="1371456" y="126443"/>
                </a:lnTo>
                <a:lnTo>
                  <a:pt x="1316420" y="98187"/>
                </a:lnTo>
                <a:lnTo>
                  <a:pt x="1258478" y="73150"/>
                </a:lnTo>
                <a:lnTo>
                  <a:pt x="1197852" y="51502"/>
                </a:lnTo>
                <a:lnTo>
                  <a:pt x="1134765" y="33411"/>
                </a:lnTo>
                <a:lnTo>
                  <a:pt x="1069437" y="19047"/>
                </a:lnTo>
                <a:lnTo>
                  <a:pt x="1002091" y="8578"/>
                </a:lnTo>
                <a:lnTo>
                  <a:pt x="932949" y="2172"/>
                </a:lnTo>
                <a:lnTo>
                  <a:pt x="86223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0" y="655195"/>
                </a:moveTo>
                <a:lnTo>
                  <a:pt x="2858" y="601473"/>
                </a:lnTo>
                <a:lnTo>
                  <a:pt x="11285" y="548943"/>
                </a:lnTo>
                <a:lnTo>
                  <a:pt x="25058" y="497777"/>
                </a:lnTo>
                <a:lnTo>
                  <a:pt x="43957" y="448141"/>
                </a:lnTo>
                <a:lnTo>
                  <a:pt x="67758" y="400206"/>
                </a:lnTo>
                <a:lnTo>
                  <a:pt x="96241" y="354139"/>
                </a:lnTo>
                <a:lnTo>
                  <a:pt x="129182" y="310111"/>
                </a:lnTo>
                <a:lnTo>
                  <a:pt x="166361" y="268288"/>
                </a:lnTo>
                <a:lnTo>
                  <a:pt x="207555" y="228842"/>
                </a:lnTo>
                <a:lnTo>
                  <a:pt x="252542" y="191939"/>
                </a:lnTo>
                <a:lnTo>
                  <a:pt x="301101" y="157750"/>
                </a:lnTo>
                <a:lnTo>
                  <a:pt x="353010" y="126443"/>
                </a:lnTo>
                <a:lnTo>
                  <a:pt x="408046" y="98187"/>
                </a:lnTo>
                <a:lnTo>
                  <a:pt x="465988" y="73150"/>
                </a:lnTo>
                <a:lnTo>
                  <a:pt x="526613" y="51502"/>
                </a:lnTo>
                <a:lnTo>
                  <a:pt x="589701" y="33411"/>
                </a:lnTo>
                <a:lnTo>
                  <a:pt x="655029" y="19047"/>
                </a:lnTo>
                <a:lnTo>
                  <a:pt x="722375" y="8578"/>
                </a:lnTo>
                <a:lnTo>
                  <a:pt x="791517" y="2172"/>
                </a:lnTo>
                <a:lnTo>
                  <a:pt x="862233" y="0"/>
                </a:lnTo>
                <a:lnTo>
                  <a:pt x="932949" y="2172"/>
                </a:lnTo>
                <a:lnTo>
                  <a:pt x="1002091" y="8578"/>
                </a:lnTo>
                <a:lnTo>
                  <a:pt x="1069437" y="19047"/>
                </a:lnTo>
                <a:lnTo>
                  <a:pt x="1134765" y="33411"/>
                </a:lnTo>
                <a:lnTo>
                  <a:pt x="1197852" y="51502"/>
                </a:lnTo>
                <a:lnTo>
                  <a:pt x="1258478" y="73150"/>
                </a:lnTo>
                <a:lnTo>
                  <a:pt x="1316420" y="98187"/>
                </a:lnTo>
                <a:lnTo>
                  <a:pt x="1371456" y="126443"/>
                </a:lnTo>
                <a:lnTo>
                  <a:pt x="1423364" y="157750"/>
                </a:lnTo>
                <a:lnTo>
                  <a:pt x="1471923" y="191939"/>
                </a:lnTo>
                <a:lnTo>
                  <a:pt x="1516911" y="228842"/>
                </a:lnTo>
                <a:lnTo>
                  <a:pt x="1558105" y="268288"/>
                </a:lnTo>
                <a:lnTo>
                  <a:pt x="1595283" y="310111"/>
                </a:lnTo>
                <a:lnTo>
                  <a:pt x="1628225" y="354139"/>
                </a:lnTo>
                <a:lnTo>
                  <a:pt x="1656707" y="400206"/>
                </a:lnTo>
                <a:lnTo>
                  <a:pt x="1680509" y="448141"/>
                </a:lnTo>
                <a:lnTo>
                  <a:pt x="1699407" y="497777"/>
                </a:lnTo>
                <a:lnTo>
                  <a:pt x="1713181" y="548943"/>
                </a:lnTo>
                <a:lnTo>
                  <a:pt x="1721608" y="601473"/>
                </a:lnTo>
                <a:lnTo>
                  <a:pt x="1724466" y="655195"/>
                </a:lnTo>
                <a:lnTo>
                  <a:pt x="1721608" y="708935"/>
                </a:lnTo>
                <a:lnTo>
                  <a:pt x="1713181" y="761478"/>
                </a:lnTo>
                <a:lnTo>
                  <a:pt x="1699407" y="812655"/>
                </a:lnTo>
                <a:lnTo>
                  <a:pt x="1680509" y="862298"/>
                </a:lnTo>
                <a:lnTo>
                  <a:pt x="1656707" y="910238"/>
                </a:lnTo>
                <a:lnTo>
                  <a:pt x="1628225" y="956307"/>
                </a:lnTo>
                <a:lnTo>
                  <a:pt x="1595283" y="1000336"/>
                </a:lnTo>
                <a:lnTo>
                  <a:pt x="1558105" y="1042157"/>
                </a:lnTo>
                <a:lnTo>
                  <a:pt x="1516911" y="1081601"/>
                </a:lnTo>
                <a:lnTo>
                  <a:pt x="1471923" y="1118499"/>
                </a:lnTo>
                <a:lnTo>
                  <a:pt x="1423364" y="1152683"/>
                </a:lnTo>
                <a:lnTo>
                  <a:pt x="1371456" y="1183984"/>
                </a:lnTo>
                <a:lnTo>
                  <a:pt x="1316420" y="1212234"/>
                </a:lnTo>
                <a:lnTo>
                  <a:pt x="1258478" y="1237264"/>
                </a:lnTo>
                <a:lnTo>
                  <a:pt x="1197852" y="1258906"/>
                </a:lnTo>
                <a:lnTo>
                  <a:pt x="1134765" y="1276991"/>
                </a:lnTo>
                <a:lnTo>
                  <a:pt x="1069437" y="1291351"/>
                </a:lnTo>
                <a:lnTo>
                  <a:pt x="1002091" y="1301816"/>
                </a:lnTo>
                <a:lnTo>
                  <a:pt x="932949" y="1308219"/>
                </a:lnTo>
                <a:lnTo>
                  <a:pt x="862233" y="1310391"/>
                </a:lnTo>
                <a:lnTo>
                  <a:pt x="791517" y="1308219"/>
                </a:lnTo>
                <a:lnTo>
                  <a:pt x="722375" y="1301816"/>
                </a:lnTo>
                <a:lnTo>
                  <a:pt x="655029" y="1291351"/>
                </a:lnTo>
                <a:lnTo>
                  <a:pt x="589701" y="1276991"/>
                </a:lnTo>
                <a:lnTo>
                  <a:pt x="526613" y="1258906"/>
                </a:lnTo>
                <a:lnTo>
                  <a:pt x="465988" y="1237264"/>
                </a:lnTo>
                <a:lnTo>
                  <a:pt x="408046" y="1212234"/>
                </a:lnTo>
                <a:lnTo>
                  <a:pt x="353010" y="1183984"/>
                </a:lnTo>
                <a:lnTo>
                  <a:pt x="301101" y="1152683"/>
                </a:lnTo>
                <a:lnTo>
                  <a:pt x="252542" y="1118499"/>
                </a:lnTo>
                <a:lnTo>
                  <a:pt x="207555" y="1081601"/>
                </a:lnTo>
                <a:lnTo>
                  <a:pt x="166361" y="1042157"/>
                </a:lnTo>
                <a:lnTo>
                  <a:pt x="129182" y="1000336"/>
                </a:lnTo>
                <a:lnTo>
                  <a:pt x="96241" y="956307"/>
                </a:lnTo>
                <a:lnTo>
                  <a:pt x="67758" y="910238"/>
                </a:lnTo>
                <a:lnTo>
                  <a:pt x="43957" y="862298"/>
                </a:lnTo>
                <a:lnTo>
                  <a:pt x="25058" y="812655"/>
                </a:lnTo>
                <a:lnTo>
                  <a:pt x="11285" y="761478"/>
                </a:lnTo>
                <a:lnTo>
                  <a:pt x="2858" y="708935"/>
                </a:lnTo>
                <a:lnTo>
                  <a:pt x="0" y="655195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326" y="4305907"/>
            <a:ext cx="1193920" cy="8106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810423" y="0"/>
                </a:moveTo>
                <a:lnTo>
                  <a:pt x="743967" y="2071"/>
                </a:lnTo>
                <a:lnTo>
                  <a:pt x="678989" y="8177"/>
                </a:lnTo>
                <a:lnTo>
                  <a:pt x="615697" y="18157"/>
                </a:lnTo>
                <a:lnTo>
                  <a:pt x="554299" y="31851"/>
                </a:lnTo>
                <a:lnTo>
                  <a:pt x="495006" y="49098"/>
                </a:lnTo>
                <a:lnTo>
                  <a:pt x="438025" y="69736"/>
                </a:lnTo>
                <a:lnTo>
                  <a:pt x="383565" y="93604"/>
                </a:lnTo>
                <a:lnTo>
                  <a:pt x="331835" y="120543"/>
                </a:lnTo>
                <a:lnTo>
                  <a:pt x="283043" y="150391"/>
                </a:lnTo>
                <a:lnTo>
                  <a:pt x="237399" y="182988"/>
                </a:lnTo>
                <a:lnTo>
                  <a:pt x="195112" y="218171"/>
                </a:lnTo>
                <a:lnTo>
                  <a:pt x="156389" y="255782"/>
                </a:lnTo>
                <a:lnTo>
                  <a:pt x="121440" y="295658"/>
                </a:lnTo>
                <a:lnTo>
                  <a:pt x="90474" y="337639"/>
                </a:lnTo>
                <a:lnTo>
                  <a:pt x="63699" y="381564"/>
                </a:lnTo>
                <a:lnTo>
                  <a:pt x="41324" y="427272"/>
                </a:lnTo>
                <a:lnTo>
                  <a:pt x="23558" y="474603"/>
                </a:lnTo>
                <a:lnTo>
                  <a:pt x="10609" y="523395"/>
                </a:lnTo>
                <a:lnTo>
                  <a:pt x="2687" y="573488"/>
                </a:lnTo>
                <a:lnTo>
                  <a:pt x="0" y="624721"/>
                </a:lnTo>
                <a:lnTo>
                  <a:pt x="2687" y="675971"/>
                </a:lnTo>
                <a:lnTo>
                  <a:pt x="10609" y="726078"/>
                </a:lnTo>
                <a:lnTo>
                  <a:pt x="23558" y="774880"/>
                </a:lnTo>
                <a:lnTo>
                  <a:pt x="41324" y="822218"/>
                </a:lnTo>
                <a:lnTo>
                  <a:pt x="63699" y="867932"/>
                </a:lnTo>
                <a:lnTo>
                  <a:pt x="90474" y="911859"/>
                </a:lnTo>
                <a:lnTo>
                  <a:pt x="121440" y="953840"/>
                </a:lnTo>
                <a:lnTo>
                  <a:pt x="156389" y="993715"/>
                </a:lnTo>
                <a:lnTo>
                  <a:pt x="195112" y="1031322"/>
                </a:lnTo>
                <a:lnTo>
                  <a:pt x="237399" y="1066502"/>
                </a:lnTo>
                <a:lnTo>
                  <a:pt x="283043" y="1099093"/>
                </a:lnTo>
                <a:lnTo>
                  <a:pt x="331835" y="1128935"/>
                </a:lnTo>
                <a:lnTo>
                  <a:pt x="383565" y="1155868"/>
                </a:lnTo>
                <a:lnTo>
                  <a:pt x="438025" y="1179730"/>
                </a:lnTo>
                <a:lnTo>
                  <a:pt x="495006" y="1200362"/>
                </a:lnTo>
                <a:lnTo>
                  <a:pt x="554299" y="1217603"/>
                </a:lnTo>
                <a:lnTo>
                  <a:pt x="615697" y="1231292"/>
                </a:lnTo>
                <a:lnTo>
                  <a:pt x="678989" y="1241269"/>
                </a:lnTo>
                <a:lnTo>
                  <a:pt x="743967" y="1247372"/>
                </a:lnTo>
                <a:lnTo>
                  <a:pt x="810423" y="1249443"/>
                </a:lnTo>
                <a:lnTo>
                  <a:pt x="876896" y="1247372"/>
                </a:lnTo>
                <a:lnTo>
                  <a:pt x="941891" y="1241269"/>
                </a:lnTo>
                <a:lnTo>
                  <a:pt x="1005198" y="1231292"/>
                </a:lnTo>
                <a:lnTo>
                  <a:pt x="1066608" y="1217603"/>
                </a:lnTo>
                <a:lnTo>
                  <a:pt x="1125913" y="1200362"/>
                </a:lnTo>
                <a:lnTo>
                  <a:pt x="1182904" y="1179730"/>
                </a:lnTo>
                <a:lnTo>
                  <a:pt x="1237373" y="1155868"/>
                </a:lnTo>
                <a:lnTo>
                  <a:pt x="1289110" y="1128935"/>
                </a:lnTo>
                <a:lnTo>
                  <a:pt x="1337908" y="1099093"/>
                </a:lnTo>
                <a:lnTo>
                  <a:pt x="1383557" y="1066502"/>
                </a:lnTo>
                <a:lnTo>
                  <a:pt x="1425849" y="1031322"/>
                </a:lnTo>
                <a:lnTo>
                  <a:pt x="1464575" y="993715"/>
                </a:lnTo>
                <a:lnTo>
                  <a:pt x="1499527" y="953840"/>
                </a:lnTo>
                <a:lnTo>
                  <a:pt x="1530495" y="911859"/>
                </a:lnTo>
                <a:lnTo>
                  <a:pt x="1557272" y="867932"/>
                </a:lnTo>
                <a:lnTo>
                  <a:pt x="1579648" y="822218"/>
                </a:lnTo>
                <a:lnTo>
                  <a:pt x="1597414" y="774880"/>
                </a:lnTo>
                <a:lnTo>
                  <a:pt x="1610363" y="726078"/>
                </a:lnTo>
                <a:lnTo>
                  <a:pt x="1618286" y="675971"/>
                </a:lnTo>
                <a:lnTo>
                  <a:pt x="1620973" y="624721"/>
                </a:lnTo>
                <a:lnTo>
                  <a:pt x="1618286" y="573488"/>
                </a:lnTo>
                <a:lnTo>
                  <a:pt x="1610363" y="523395"/>
                </a:lnTo>
                <a:lnTo>
                  <a:pt x="1597414" y="474603"/>
                </a:lnTo>
                <a:lnTo>
                  <a:pt x="1579648" y="427272"/>
                </a:lnTo>
                <a:lnTo>
                  <a:pt x="1557272" y="381564"/>
                </a:lnTo>
                <a:lnTo>
                  <a:pt x="1530495" y="337639"/>
                </a:lnTo>
                <a:lnTo>
                  <a:pt x="1499527" y="295658"/>
                </a:lnTo>
                <a:lnTo>
                  <a:pt x="1464575" y="255782"/>
                </a:lnTo>
                <a:lnTo>
                  <a:pt x="1425849" y="218171"/>
                </a:lnTo>
                <a:lnTo>
                  <a:pt x="1383557" y="182988"/>
                </a:lnTo>
                <a:lnTo>
                  <a:pt x="1337908" y="150391"/>
                </a:lnTo>
                <a:lnTo>
                  <a:pt x="1289110" y="120543"/>
                </a:lnTo>
                <a:lnTo>
                  <a:pt x="1237373" y="93604"/>
                </a:lnTo>
                <a:lnTo>
                  <a:pt x="1182904" y="69736"/>
                </a:lnTo>
                <a:lnTo>
                  <a:pt x="1125913" y="49098"/>
                </a:lnTo>
                <a:lnTo>
                  <a:pt x="1066608" y="31851"/>
                </a:lnTo>
                <a:lnTo>
                  <a:pt x="1005198" y="18157"/>
                </a:lnTo>
                <a:lnTo>
                  <a:pt x="941891" y="8177"/>
                </a:lnTo>
                <a:lnTo>
                  <a:pt x="876896" y="2071"/>
                </a:lnTo>
                <a:lnTo>
                  <a:pt x="81042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0" y="624721"/>
                </a:moveTo>
                <a:lnTo>
                  <a:pt x="2687" y="573488"/>
                </a:lnTo>
                <a:lnTo>
                  <a:pt x="10609" y="523395"/>
                </a:lnTo>
                <a:lnTo>
                  <a:pt x="23558" y="474603"/>
                </a:lnTo>
                <a:lnTo>
                  <a:pt x="41324" y="427272"/>
                </a:lnTo>
                <a:lnTo>
                  <a:pt x="63699" y="381564"/>
                </a:lnTo>
                <a:lnTo>
                  <a:pt x="90474" y="337639"/>
                </a:lnTo>
                <a:lnTo>
                  <a:pt x="121440" y="295658"/>
                </a:lnTo>
                <a:lnTo>
                  <a:pt x="156389" y="255782"/>
                </a:lnTo>
                <a:lnTo>
                  <a:pt x="195112" y="218171"/>
                </a:lnTo>
                <a:lnTo>
                  <a:pt x="237399" y="182988"/>
                </a:lnTo>
                <a:lnTo>
                  <a:pt x="283043" y="150391"/>
                </a:lnTo>
                <a:lnTo>
                  <a:pt x="331835" y="120543"/>
                </a:lnTo>
                <a:lnTo>
                  <a:pt x="383565" y="93604"/>
                </a:lnTo>
                <a:lnTo>
                  <a:pt x="438025" y="69736"/>
                </a:lnTo>
                <a:lnTo>
                  <a:pt x="495006" y="49098"/>
                </a:lnTo>
                <a:lnTo>
                  <a:pt x="554299" y="31851"/>
                </a:lnTo>
                <a:lnTo>
                  <a:pt x="615697" y="18157"/>
                </a:lnTo>
                <a:lnTo>
                  <a:pt x="678989" y="8177"/>
                </a:lnTo>
                <a:lnTo>
                  <a:pt x="743967" y="2071"/>
                </a:lnTo>
                <a:lnTo>
                  <a:pt x="810423" y="0"/>
                </a:lnTo>
                <a:lnTo>
                  <a:pt x="876896" y="2071"/>
                </a:lnTo>
                <a:lnTo>
                  <a:pt x="941891" y="8177"/>
                </a:lnTo>
                <a:lnTo>
                  <a:pt x="1005198" y="18157"/>
                </a:lnTo>
                <a:lnTo>
                  <a:pt x="1066608" y="31851"/>
                </a:lnTo>
                <a:lnTo>
                  <a:pt x="1125913" y="49098"/>
                </a:lnTo>
                <a:lnTo>
                  <a:pt x="1182904" y="69736"/>
                </a:lnTo>
                <a:lnTo>
                  <a:pt x="1237373" y="93604"/>
                </a:lnTo>
                <a:lnTo>
                  <a:pt x="1289110" y="120543"/>
                </a:lnTo>
                <a:lnTo>
                  <a:pt x="1337908" y="150391"/>
                </a:lnTo>
                <a:lnTo>
                  <a:pt x="1383557" y="182988"/>
                </a:lnTo>
                <a:lnTo>
                  <a:pt x="1425849" y="218171"/>
                </a:lnTo>
                <a:lnTo>
                  <a:pt x="1464575" y="255782"/>
                </a:lnTo>
                <a:lnTo>
                  <a:pt x="1499527" y="295658"/>
                </a:lnTo>
                <a:lnTo>
                  <a:pt x="1530495" y="337639"/>
                </a:lnTo>
                <a:lnTo>
                  <a:pt x="1557272" y="381564"/>
                </a:lnTo>
                <a:lnTo>
                  <a:pt x="1579648" y="427272"/>
                </a:lnTo>
                <a:lnTo>
                  <a:pt x="1597414" y="474603"/>
                </a:lnTo>
                <a:lnTo>
                  <a:pt x="1610363" y="523395"/>
                </a:lnTo>
                <a:lnTo>
                  <a:pt x="1618286" y="573488"/>
                </a:lnTo>
                <a:lnTo>
                  <a:pt x="1620973" y="624721"/>
                </a:lnTo>
                <a:lnTo>
                  <a:pt x="1618286" y="675971"/>
                </a:lnTo>
                <a:lnTo>
                  <a:pt x="1610363" y="726078"/>
                </a:lnTo>
                <a:lnTo>
                  <a:pt x="1597414" y="774880"/>
                </a:lnTo>
                <a:lnTo>
                  <a:pt x="1579648" y="822218"/>
                </a:lnTo>
                <a:lnTo>
                  <a:pt x="1557272" y="867932"/>
                </a:lnTo>
                <a:lnTo>
                  <a:pt x="1530495" y="911859"/>
                </a:lnTo>
                <a:lnTo>
                  <a:pt x="1499527" y="953840"/>
                </a:lnTo>
                <a:lnTo>
                  <a:pt x="1464575" y="993715"/>
                </a:lnTo>
                <a:lnTo>
                  <a:pt x="1425849" y="1031322"/>
                </a:lnTo>
                <a:lnTo>
                  <a:pt x="1383557" y="1066502"/>
                </a:lnTo>
                <a:lnTo>
                  <a:pt x="1337908" y="1099093"/>
                </a:lnTo>
                <a:lnTo>
                  <a:pt x="1289110" y="1128935"/>
                </a:lnTo>
                <a:lnTo>
                  <a:pt x="1237373" y="1155868"/>
                </a:lnTo>
                <a:lnTo>
                  <a:pt x="1182904" y="1179730"/>
                </a:lnTo>
                <a:lnTo>
                  <a:pt x="1125913" y="1200362"/>
                </a:lnTo>
                <a:lnTo>
                  <a:pt x="1066608" y="1217603"/>
                </a:lnTo>
                <a:lnTo>
                  <a:pt x="1005198" y="1231292"/>
                </a:lnTo>
                <a:lnTo>
                  <a:pt x="941891" y="1241269"/>
                </a:lnTo>
                <a:lnTo>
                  <a:pt x="876896" y="1247372"/>
                </a:lnTo>
                <a:lnTo>
                  <a:pt x="810423" y="1249443"/>
                </a:lnTo>
                <a:lnTo>
                  <a:pt x="743967" y="1247372"/>
                </a:lnTo>
                <a:lnTo>
                  <a:pt x="678989" y="1241269"/>
                </a:lnTo>
                <a:lnTo>
                  <a:pt x="615697" y="1231292"/>
                </a:lnTo>
                <a:lnTo>
                  <a:pt x="554299" y="1217603"/>
                </a:lnTo>
                <a:lnTo>
                  <a:pt x="495006" y="1200362"/>
                </a:lnTo>
                <a:lnTo>
                  <a:pt x="438025" y="1179730"/>
                </a:lnTo>
                <a:lnTo>
                  <a:pt x="383565" y="1155868"/>
                </a:lnTo>
                <a:lnTo>
                  <a:pt x="331835" y="1128935"/>
                </a:lnTo>
                <a:lnTo>
                  <a:pt x="283043" y="1099093"/>
                </a:lnTo>
                <a:lnTo>
                  <a:pt x="237399" y="1066502"/>
                </a:lnTo>
                <a:lnTo>
                  <a:pt x="195112" y="1031322"/>
                </a:lnTo>
                <a:lnTo>
                  <a:pt x="156389" y="993715"/>
                </a:lnTo>
                <a:lnTo>
                  <a:pt x="121440" y="953840"/>
                </a:lnTo>
                <a:lnTo>
                  <a:pt x="90474" y="911859"/>
                </a:lnTo>
                <a:lnTo>
                  <a:pt x="63699" y="867932"/>
                </a:lnTo>
                <a:lnTo>
                  <a:pt x="41324" y="822218"/>
                </a:lnTo>
                <a:lnTo>
                  <a:pt x="23558" y="774880"/>
                </a:lnTo>
                <a:lnTo>
                  <a:pt x="10609" y="726078"/>
                </a:lnTo>
                <a:lnTo>
                  <a:pt x="2687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4640" y="4357713"/>
            <a:ext cx="1120776" cy="767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780327" y="0"/>
                </a:moveTo>
                <a:lnTo>
                  <a:pt x="716324" y="2071"/>
                </a:lnTo>
                <a:lnTo>
                  <a:pt x="653747" y="8177"/>
                </a:lnTo>
                <a:lnTo>
                  <a:pt x="592797" y="18157"/>
                </a:lnTo>
                <a:lnTo>
                  <a:pt x="533673" y="31851"/>
                </a:lnTo>
                <a:lnTo>
                  <a:pt x="476577" y="49098"/>
                </a:lnTo>
                <a:lnTo>
                  <a:pt x="421710" y="69736"/>
                </a:lnTo>
                <a:lnTo>
                  <a:pt x="369272" y="93604"/>
                </a:lnTo>
                <a:lnTo>
                  <a:pt x="319464" y="120543"/>
                </a:lnTo>
                <a:lnTo>
                  <a:pt x="272487" y="150391"/>
                </a:lnTo>
                <a:lnTo>
                  <a:pt x="228542" y="182988"/>
                </a:lnTo>
                <a:lnTo>
                  <a:pt x="187829" y="218171"/>
                </a:lnTo>
                <a:lnTo>
                  <a:pt x="150550" y="255782"/>
                </a:lnTo>
                <a:lnTo>
                  <a:pt x="116904" y="295658"/>
                </a:lnTo>
                <a:lnTo>
                  <a:pt x="87093" y="337639"/>
                </a:lnTo>
                <a:lnTo>
                  <a:pt x="61318" y="381564"/>
                </a:lnTo>
                <a:lnTo>
                  <a:pt x="39779" y="427272"/>
                </a:lnTo>
                <a:lnTo>
                  <a:pt x="22676" y="474603"/>
                </a:lnTo>
                <a:lnTo>
                  <a:pt x="10212" y="523395"/>
                </a:lnTo>
                <a:lnTo>
                  <a:pt x="2586" y="573488"/>
                </a:lnTo>
                <a:lnTo>
                  <a:pt x="0" y="624721"/>
                </a:lnTo>
                <a:lnTo>
                  <a:pt x="2586" y="675971"/>
                </a:lnTo>
                <a:lnTo>
                  <a:pt x="10212" y="726078"/>
                </a:lnTo>
                <a:lnTo>
                  <a:pt x="22676" y="774880"/>
                </a:lnTo>
                <a:lnTo>
                  <a:pt x="39779" y="822218"/>
                </a:lnTo>
                <a:lnTo>
                  <a:pt x="61318" y="867932"/>
                </a:lnTo>
                <a:lnTo>
                  <a:pt x="87093" y="911859"/>
                </a:lnTo>
                <a:lnTo>
                  <a:pt x="116904" y="953840"/>
                </a:lnTo>
                <a:lnTo>
                  <a:pt x="150550" y="993715"/>
                </a:lnTo>
                <a:lnTo>
                  <a:pt x="187829" y="1031322"/>
                </a:lnTo>
                <a:lnTo>
                  <a:pt x="228542" y="1066502"/>
                </a:lnTo>
                <a:lnTo>
                  <a:pt x="272487" y="1099093"/>
                </a:lnTo>
                <a:lnTo>
                  <a:pt x="319464" y="1128935"/>
                </a:lnTo>
                <a:lnTo>
                  <a:pt x="369272" y="1155868"/>
                </a:lnTo>
                <a:lnTo>
                  <a:pt x="421710" y="1179730"/>
                </a:lnTo>
                <a:lnTo>
                  <a:pt x="476577" y="1200362"/>
                </a:lnTo>
                <a:lnTo>
                  <a:pt x="533673" y="1217603"/>
                </a:lnTo>
                <a:lnTo>
                  <a:pt x="592797" y="1231292"/>
                </a:lnTo>
                <a:lnTo>
                  <a:pt x="653747" y="1241269"/>
                </a:lnTo>
                <a:lnTo>
                  <a:pt x="716324" y="1247372"/>
                </a:lnTo>
                <a:lnTo>
                  <a:pt x="780327" y="1249443"/>
                </a:lnTo>
                <a:lnTo>
                  <a:pt x="844330" y="1247372"/>
                </a:lnTo>
                <a:lnTo>
                  <a:pt x="906907" y="1241269"/>
                </a:lnTo>
                <a:lnTo>
                  <a:pt x="967857" y="1231292"/>
                </a:lnTo>
                <a:lnTo>
                  <a:pt x="1026981" y="1217603"/>
                </a:lnTo>
                <a:lnTo>
                  <a:pt x="1084077" y="1200362"/>
                </a:lnTo>
                <a:lnTo>
                  <a:pt x="1138944" y="1179730"/>
                </a:lnTo>
                <a:lnTo>
                  <a:pt x="1191382" y="1155868"/>
                </a:lnTo>
                <a:lnTo>
                  <a:pt x="1241190" y="1128935"/>
                </a:lnTo>
                <a:lnTo>
                  <a:pt x="1288167" y="1099093"/>
                </a:lnTo>
                <a:lnTo>
                  <a:pt x="1332112" y="1066502"/>
                </a:lnTo>
                <a:lnTo>
                  <a:pt x="1372825" y="1031322"/>
                </a:lnTo>
                <a:lnTo>
                  <a:pt x="1410104" y="993715"/>
                </a:lnTo>
                <a:lnTo>
                  <a:pt x="1443750" y="953840"/>
                </a:lnTo>
                <a:lnTo>
                  <a:pt x="1473561" y="911859"/>
                </a:lnTo>
                <a:lnTo>
                  <a:pt x="1499336" y="867932"/>
                </a:lnTo>
                <a:lnTo>
                  <a:pt x="1520875" y="822218"/>
                </a:lnTo>
                <a:lnTo>
                  <a:pt x="1537978" y="774880"/>
                </a:lnTo>
                <a:lnTo>
                  <a:pt x="1550442" y="726078"/>
                </a:lnTo>
                <a:lnTo>
                  <a:pt x="1558068" y="675971"/>
                </a:lnTo>
                <a:lnTo>
                  <a:pt x="1560655" y="624721"/>
                </a:lnTo>
                <a:lnTo>
                  <a:pt x="1558068" y="573488"/>
                </a:lnTo>
                <a:lnTo>
                  <a:pt x="1550442" y="523395"/>
                </a:lnTo>
                <a:lnTo>
                  <a:pt x="1537978" y="474603"/>
                </a:lnTo>
                <a:lnTo>
                  <a:pt x="1520875" y="427272"/>
                </a:lnTo>
                <a:lnTo>
                  <a:pt x="1499336" y="381564"/>
                </a:lnTo>
                <a:lnTo>
                  <a:pt x="1473561" y="337639"/>
                </a:lnTo>
                <a:lnTo>
                  <a:pt x="1443750" y="295658"/>
                </a:lnTo>
                <a:lnTo>
                  <a:pt x="1410104" y="255782"/>
                </a:lnTo>
                <a:lnTo>
                  <a:pt x="1372825" y="218171"/>
                </a:lnTo>
                <a:lnTo>
                  <a:pt x="1332112" y="182988"/>
                </a:lnTo>
                <a:lnTo>
                  <a:pt x="1288167" y="150391"/>
                </a:lnTo>
                <a:lnTo>
                  <a:pt x="1241190" y="120543"/>
                </a:lnTo>
                <a:lnTo>
                  <a:pt x="1191382" y="93604"/>
                </a:lnTo>
                <a:lnTo>
                  <a:pt x="1138944" y="69736"/>
                </a:lnTo>
                <a:lnTo>
                  <a:pt x="1084077" y="49098"/>
                </a:lnTo>
                <a:lnTo>
                  <a:pt x="1026981" y="31851"/>
                </a:lnTo>
                <a:lnTo>
                  <a:pt x="967857" y="18157"/>
                </a:lnTo>
                <a:lnTo>
                  <a:pt x="906907" y="8177"/>
                </a:lnTo>
                <a:lnTo>
                  <a:pt x="844330" y="2071"/>
                </a:lnTo>
                <a:lnTo>
                  <a:pt x="7803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0" y="624721"/>
                </a:moveTo>
                <a:lnTo>
                  <a:pt x="2586" y="573488"/>
                </a:lnTo>
                <a:lnTo>
                  <a:pt x="10212" y="523395"/>
                </a:lnTo>
                <a:lnTo>
                  <a:pt x="22676" y="474603"/>
                </a:lnTo>
                <a:lnTo>
                  <a:pt x="39779" y="427272"/>
                </a:lnTo>
                <a:lnTo>
                  <a:pt x="61318" y="381564"/>
                </a:lnTo>
                <a:lnTo>
                  <a:pt x="87093" y="337639"/>
                </a:lnTo>
                <a:lnTo>
                  <a:pt x="116904" y="295658"/>
                </a:lnTo>
                <a:lnTo>
                  <a:pt x="150550" y="255782"/>
                </a:lnTo>
                <a:lnTo>
                  <a:pt x="187829" y="218171"/>
                </a:lnTo>
                <a:lnTo>
                  <a:pt x="228542" y="182988"/>
                </a:lnTo>
                <a:lnTo>
                  <a:pt x="272487" y="150391"/>
                </a:lnTo>
                <a:lnTo>
                  <a:pt x="319464" y="120543"/>
                </a:lnTo>
                <a:lnTo>
                  <a:pt x="369272" y="93604"/>
                </a:lnTo>
                <a:lnTo>
                  <a:pt x="421710" y="69736"/>
                </a:lnTo>
                <a:lnTo>
                  <a:pt x="476577" y="49098"/>
                </a:lnTo>
                <a:lnTo>
                  <a:pt x="533673" y="31851"/>
                </a:lnTo>
                <a:lnTo>
                  <a:pt x="592797" y="18157"/>
                </a:lnTo>
                <a:lnTo>
                  <a:pt x="653747" y="8177"/>
                </a:lnTo>
                <a:lnTo>
                  <a:pt x="716324" y="2071"/>
                </a:lnTo>
                <a:lnTo>
                  <a:pt x="780327" y="0"/>
                </a:lnTo>
                <a:lnTo>
                  <a:pt x="844330" y="2071"/>
                </a:lnTo>
                <a:lnTo>
                  <a:pt x="906907" y="8177"/>
                </a:lnTo>
                <a:lnTo>
                  <a:pt x="967857" y="18157"/>
                </a:lnTo>
                <a:lnTo>
                  <a:pt x="1026981" y="31851"/>
                </a:lnTo>
                <a:lnTo>
                  <a:pt x="1084077" y="49098"/>
                </a:lnTo>
                <a:lnTo>
                  <a:pt x="1138944" y="69736"/>
                </a:lnTo>
                <a:lnTo>
                  <a:pt x="1191382" y="93604"/>
                </a:lnTo>
                <a:lnTo>
                  <a:pt x="1241190" y="120543"/>
                </a:lnTo>
                <a:lnTo>
                  <a:pt x="1288167" y="150391"/>
                </a:lnTo>
                <a:lnTo>
                  <a:pt x="1332112" y="182988"/>
                </a:lnTo>
                <a:lnTo>
                  <a:pt x="1372825" y="218171"/>
                </a:lnTo>
                <a:lnTo>
                  <a:pt x="1410104" y="255782"/>
                </a:lnTo>
                <a:lnTo>
                  <a:pt x="1443750" y="295658"/>
                </a:lnTo>
                <a:lnTo>
                  <a:pt x="1473561" y="337639"/>
                </a:lnTo>
                <a:lnTo>
                  <a:pt x="1499336" y="381564"/>
                </a:lnTo>
                <a:lnTo>
                  <a:pt x="1520875" y="427272"/>
                </a:lnTo>
                <a:lnTo>
                  <a:pt x="1537978" y="474603"/>
                </a:lnTo>
                <a:lnTo>
                  <a:pt x="1550442" y="523395"/>
                </a:lnTo>
                <a:lnTo>
                  <a:pt x="1558068" y="573488"/>
                </a:lnTo>
                <a:lnTo>
                  <a:pt x="1560655" y="624721"/>
                </a:lnTo>
                <a:lnTo>
                  <a:pt x="1558068" y="675971"/>
                </a:lnTo>
                <a:lnTo>
                  <a:pt x="1550442" y="726078"/>
                </a:lnTo>
                <a:lnTo>
                  <a:pt x="1537978" y="774880"/>
                </a:lnTo>
                <a:lnTo>
                  <a:pt x="1520875" y="822218"/>
                </a:lnTo>
                <a:lnTo>
                  <a:pt x="1499336" y="867932"/>
                </a:lnTo>
                <a:lnTo>
                  <a:pt x="1473561" y="911859"/>
                </a:lnTo>
                <a:lnTo>
                  <a:pt x="1443750" y="953840"/>
                </a:lnTo>
                <a:lnTo>
                  <a:pt x="1410104" y="993715"/>
                </a:lnTo>
                <a:lnTo>
                  <a:pt x="1372825" y="1031322"/>
                </a:lnTo>
                <a:lnTo>
                  <a:pt x="1332112" y="1066502"/>
                </a:lnTo>
                <a:lnTo>
                  <a:pt x="1288167" y="1099093"/>
                </a:lnTo>
                <a:lnTo>
                  <a:pt x="1241190" y="1128935"/>
                </a:lnTo>
                <a:lnTo>
                  <a:pt x="1191382" y="1155868"/>
                </a:lnTo>
                <a:lnTo>
                  <a:pt x="1138944" y="1179730"/>
                </a:lnTo>
                <a:lnTo>
                  <a:pt x="1084077" y="1200362"/>
                </a:lnTo>
                <a:lnTo>
                  <a:pt x="1026981" y="1217603"/>
                </a:lnTo>
                <a:lnTo>
                  <a:pt x="967857" y="1231292"/>
                </a:lnTo>
                <a:lnTo>
                  <a:pt x="906907" y="1241269"/>
                </a:lnTo>
                <a:lnTo>
                  <a:pt x="844330" y="1247372"/>
                </a:lnTo>
                <a:lnTo>
                  <a:pt x="780327" y="1249443"/>
                </a:lnTo>
                <a:lnTo>
                  <a:pt x="716324" y="1247372"/>
                </a:lnTo>
                <a:lnTo>
                  <a:pt x="653747" y="1241269"/>
                </a:lnTo>
                <a:lnTo>
                  <a:pt x="592797" y="1231292"/>
                </a:lnTo>
                <a:lnTo>
                  <a:pt x="533673" y="1217603"/>
                </a:lnTo>
                <a:lnTo>
                  <a:pt x="476577" y="1200362"/>
                </a:lnTo>
                <a:lnTo>
                  <a:pt x="421710" y="1179730"/>
                </a:lnTo>
                <a:lnTo>
                  <a:pt x="369272" y="1155868"/>
                </a:lnTo>
                <a:lnTo>
                  <a:pt x="319464" y="1128935"/>
                </a:lnTo>
                <a:lnTo>
                  <a:pt x="272487" y="1099093"/>
                </a:lnTo>
                <a:lnTo>
                  <a:pt x="228542" y="1066502"/>
                </a:lnTo>
                <a:lnTo>
                  <a:pt x="187829" y="1031322"/>
                </a:lnTo>
                <a:lnTo>
                  <a:pt x="150550" y="993715"/>
                </a:lnTo>
                <a:lnTo>
                  <a:pt x="116904" y="953840"/>
                </a:lnTo>
                <a:lnTo>
                  <a:pt x="87093" y="911859"/>
                </a:lnTo>
                <a:lnTo>
                  <a:pt x="61318" y="867932"/>
                </a:lnTo>
                <a:lnTo>
                  <a:pt x="39779" y="822218"/>
                </a:lnTo>
                <a:lnTo>
                  <a:pt x="22676" y="774880"/>
                </a:lnTo>
                <a:lnTo>
                  <a:pt x="10212" y="726078"/>
                </a:lnTo>
                <a:lnTo>
                  <a:pt x="2586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61333" y="4357713"/>
            <a:ext cx="1078109" cy="7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1241920" y="0"/>
                </a:moveTo>
                <a:lnTo>
                  <a:pt x="1140069" y="2414"/>
                </a:lnTo>
                <a:lnTo>
                  <a:pt x="1040485" y="9532"/>
                </a:lnTo>
                <a:lnTo>
                  <a:pt x="943487" y="21166"/>
                </a:lnTo>
                <a:lnTo>
                  <a:pt x="849394" y="37128"/>
                </a:lnTo>
                <a:lnTo>
                  <a:pt x="758527" y="57232"/>
                </a:lnTo>
                <a:lnTo>
                  <a:pt x="671205" y="81289"/>
                </a:lnTo>
                <a:lnTo>
                  <a:pt x="587749" y="109112"/>
                </a:lnTo>
                <a:lnTo>
                  <a:pt x="508477" y="140514"/>
                </a:lnTo>
                <a:lnTo>
                  <a:pt x="433709" y="175307"/>
                </a:lnTo>
                <a:lnTo>
                  <a:pt x="363766" y="213303"/>
                </a:lnTo>
                <a:lnTo>
                  <a:pt x="298967" y="254315"/>
                </a:lnTo>
                <a:lnTo>
                  <a:pt x="239631" y="298156"/>
                </a:lnTo>
                <a:lnTo>
                  <a:pt x="186078" y="344638"/>
                </a:lnTo>
                <a:lnTo>
                  <a:pt x="138629" y="393573"/>
                </a:lnTo>
                <a:lnTo>
                  <a:pt x="97602" y="444774"/>
                </a:lnTo>
                <a:lnTo>
                  <a:pt x="63318" y="498054"/>
                </a:lnTo>
                <a:lnTo>
                  <a:pt x="36096" y="553224"/>
                </a:lnTo>
                <a:lnTo>
                  <a:pt x="16255" y="610098"/>
                </a:lnTo>
                <a:lnTo>
                  <a:pt x="4117" y="668488"/>
                </a:lnTo>
                <a:lnTo>
                  <a:pt x="0" y="728206"/>
                </a:lnTo>
                <a:lnTo>
                  <a:pt x="4117" y="787942"/>
                </a:lnTo>
                <a:lnTo>
                  <a:pt x="16255" y="846345"/>
                </a:lnTo>
                <a:lnTo>
                  <a:pt x="36096" y="903230"/>
                </a:lnTo>
                <a:lnTo>
                  <a:pt x="63318" y="958408"/>
                </a:lnTo>
                <a:lnTo>
                  <a:pt x="97602" y="1011692"/>
                </a:lnTo>
                <a:lnTo>
                  <a:pt x="138629" y="1062896"/>
                </a:lnTo>
                <a:lnTo>
                  <a:pt x="186078" y="1111831"/>
                </a:lnTo>
                <a:lnTo>
                  <a:pt x="239631" y="1158311"/>
                </a:lnTo>
                <a:lnTo>
                  <a:pt x="298967" y="1202149"/>
                </a:lnTo>
                <a:lnTo>
                  <a:pt x="363766" y="1243157"/>
                </a:lnTo>
                <a:lnTo>
                  <a:pt x="433709" y="1281148"/>
                </a:lnTo>
                <a:lnTo>
                  <a:pt x="508477" y="1315935"/>
                </a:lnTo>
                <a:lnTo>
                  <a:pt x="587749" y="1347331"/>
                </a:lnTo>
                <a:lnTo>
                  <a:pt x="671205" y="1375148"/>
                </a:lnTo>
                <a:lnTo>
                  <a:pt x="758527" y="1399199"/>
                </a:lnTo>
                <a:lnTo>
                  <a:pt x="849394" y="1419297"/>
                </a:lnTo>
                <a:lnTo>
                  <a:pt x="943487" y="1435254"/>
                </a:lnTo>
                <a:lnTo>
                  <a:pt x="1040485" y="1446885"/>
                </a:lnTo>
                <a:lnTo>
                  <a:pt x="1140069" y="1454000"/>
                </a:lnTo>
                <a:lnTo>
                  <a:pt x="1241920" y="1456413"/>
                </a:lnTo>
                <a:lnTo>
                  <a:pt x="1343771" y="1454000"/>
                </a:lnTo>
                <a:lnTo>
                  <a:pt x="1443356" y="1446885"/>
                </a:lnTo>
                <a:lnTo>
                  <a:pt x="1540354" y="1435254"/>
                </a:lnTo>
                <a:lnTo>
                  <a:pt x="1634446" y="1419297"/>
                </a:lnTo>
                <a:lnTo>
                  <a:pt x="1725313" y="1399199"/>
                </a:lnTo>
                <a:lnTo>
                  <a:pt x="1812635" y="1375148"/>
                </a:lnTo>
                <a:lnTo>
                  <a:pt x="1896092" y="1347331"/>
                </a:lnTo>
                <a:lnTo>
                  <a:pt x="1975364" y="1315935"/>
                </a:lnTo>
                <a:lnTo>
                  <a:pt x="2050131" y="1281148"/>
                </a:lnTo>
                <a:lnTo>
                  <a:pt x="2120074" y="1243157"/>
                </a:lnTo>
                <a:lnTo>
                  <a:pt x="2184874" y="1202149"/>
                </a:lnTo>
                <a:lnTo>
                  <a:pt x="2244210" y="1158311"/>
                </a:lnTo>
                <a:lnTo>
                  <a:pt x="2297762" y="1111831"/>
                </a:lnTo>
                <a:lnTo>
                  <a:pt x="2345212" y="1062896"/>
                </a:lnTo>
                <a:lnTo>
                  <a:pt x="2386239" y="1011692"/>
                </a:lnTo>
                <a:lnTo>
                  <a:pt x="2420523" y="958408"/>
                </a:lnTo>
                <a:lnTo>
                  <a:pt x="2447745" y="903230"/>
                </a:lnTo>
                <a:lnTo>
                  <a:pt x="2467585" y="846345"/>
                </a:lnTo>
                <a:lnTo>
                  <a:pt x="2479724" y="787942"/>
                </a:lnTo>
                <a:lnTo>
                  <a:pt x="2483841" y="728206"/>
                </a:lnTo>
                <a:lnTo>
                  <a:pt x="2479724" y="668488"/>
                </a:lnTo>
                <a:lnTo>
                  <a:pt x="2467585" y="610098"/>
                </a:lnTo>
                <a:lnTo>
                  <a:pt x="2447745" y="553224"/>
                </a:lnTo>
                <a:lnTo>
                  <a:pt x="2420523" y="498054"/>
                </a:lnTo>
                <a:lnTo>
                  <a:pt x="2386239" y="444774"/>
                </a:lnTo>
                <a:lnTo>
                  <a:pt x="2345212" y="393573"/>
                </a:lnTo>
                <a:lnTo>
                  <a:pt x="2297762" y="344638"/>
                </a:lnTo>
                <a:lnTo>
                  <a:pt x="2244210" y="298156"/>
                </a:lnTo>
                <a:lnTo>
                  <a:pt x="2184874" y="254315"/>
                </a:lnTo>
                <a:lnTo>
                  <a:pt x="2120074" y="213303"/>
                </a:lnTo>
                <a:lnTo>
                  <a:pt x="2050131" y="175307"/>
                </a:lnTo>
                <a:lnTo>
                  <a:pt x="1975364" y="140514"/>
                </a:lnTo>
                <a:lnTo>
                  <a:pt x="1896092" y="109112"/>
                </a:lnTo>
                <a:lnTo>
                  <a:pt x="1812635" y="81289"/>
                </a:lnTo>
                <a:lnTo>
                  <a:pt x="1725313" y="57232"/>
                </a:lnTo>
                <a:lnTo>
                  <a:pt x="1634446" y="37128"/>
                </a:lnTo>
                <a:lnTo>
                  <a:pt x="1540354" y="21166"/>
                </a:lnTo>
                <a:lnTo>
                  <a:pt x="1443356" y="9532"/>
                </a:lnTo>
                <a:lnTo>
                  <a:pt x="1343771" y="2414"/>
                </a:lnTo>
                <a:lnTo>
                  <a:pt x="12419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0" y="728206"/>
                </a:moveTo>
                <a:lnTo>
                  <a:pt x="4117" y="668488"/>
                </a:lnTo>
                <a:lnTo>
                  <a:pt x="16255" y="610098"/>
                </a:lnTo>
                <a:lnTo>
                  <a:pt x="36096" y="553224"/>
                </a:lnTo>
                <a:lnTo>
                  <a:pt x="63318" y="498054"/>
                </a:lnTo>
                <a:lnTo>
                  <a:pt x="97602" y="444774"/>
                </a:lnTo>
                <a:lnTo>
                  <a:pt x="138629" y="393573"/>
                </a:lnTo>
                <a:lnTo>
                  <a:pt x="186078" y="344638"/>
                </a:lnTo>
                <a:lnTo>
                  <a:pt x="239631" y="298156"/>
                </a:lnTo>
                <a:lnTo>
                  <a:pt x="298967" y="254315"/>
                </a:lnTo>
                <a:lnTo>
                  <a:pt x="363766" y="213303"/>
                </a:lnTo>
                <a:lnTo>
                  <a:pt x="433709" y="175307"/>
                </a:lnTo>
                <a:lnTo>
                  <a:pt x="508477" y="140514"/>
                </a:lnTo>
                <a:lnTo>
                  <a:pt x="587749" y="109112"/>
                </a:lnTo>
                <a:lnTo>
                  <a:pt x="671205" y="81289"/>
                </a:lnTo>
                <a:lnTo>
                  <a:pt x="758527" y="57232"/>
                </a:lnTo>
                <a:lnTo>
                  <a:pt x="849394" y="37128"/>
                </a:lnTo>
                <a:lnTo>
                  <a:pt x="943487" y="21166"/>
                </a:lnTo>
                <a:lnTo>
                  <a:pt x="1040485" y="9532"/>
                </a:lnTo>
                <a:lnTo>
                  <a:pt x="1140069" y="2414"/>
                </a:lnTo>
                <a:lnTo>
                  <a:pt x="1241920" y="0"/>
                </a:lnTo>
                <a:lnTo>
                  <a:pt x="1343771" y="2414"/>
                </a:lnTo>
                <a:lnTo>
                  <a:pt x="1443356" y="9532"/>
                </a:lnTo>
                <a:lnTo>
                  <a:pt x="1540354" y="21166"/>
                </a:lnTo>
                <a:lnTo>
                  <a:pt x="1634446" y="37128"/>
                </a:lnTo>
                <a:lnTo>
                  <a:pt x="1725313" y="57232"/>
                </a:lnTo>
                <a:lnTo>
                  <a:pt x="1812635" y="81289"/>
                </a:lnTo>
                <a:lnTo>
                  <a:pt x="1896092" y="109112"/>
                </a:lnTo>
                <a:lnTo>
                  <a:pt x="1975364" y="140514"/>
                </a:lnTo>
                <a:lnTo>
                  <a:pt x="2050131" y="175307"/>
                </a:lnTo>
                <a:lnTo>
                  <a:pt x="2120074" y="213303"/>
                </a:lnTo>
                <a:lnTo>
                  <a:pt x="2184874" y="254315"/>
                </a:lnTo>
                <a:lnTo>
                  <a:pt x="2244210" y="298156"/>
                </a:lnTo>
                <a:lnTo>
                  <a:pt x="2297762" y="344638"/>
                </a:lnTo>
                <a:lnTo>
                  <a:pt x="2345212" y="393573"/>
                </a:lnTo>
                <a:lnTo>
                  <a:pt x="2386239" y="444774"/>
                </a:lnTo>
                <a:lnTo>
                  <a:pt x="2420523" y="498054"/>
                </a:lnTo>
                <a:lnTo>
                  <a:pt x="2447745" y="553224"/>
                </a:lnTo>
                <a:lnTo>
                  <a:pt x="2467585" y="610098"/>
                </a:lnTo>
                <a:lnTo>
                  <a:pt x="2479724" y="668488"/>
                </a:lnTo>
                <a:lnTo>
                  <a:pt x="2483841" y="728206"/>
                </a:lnTo>
                <a:lnTo>
                  <a:pt x="2479724" y="787942"/>
                </a:lnTo>
                <a:lnTo>
                  <a:pt x="2467585" y="846345"/>
                </a:lnTo>
                <a:lnTo>
                  <a:pt x="2447745" y="903230"/>
                </a:lnTo>
                <a:lnTo>
                  <a:pt x="2420523" y="958408"/>
                </a:lnTo>
                <a:lnTo>
                  <a:pt x="2386239" y="1011692"/>
                </a:lnTo>
                <a:lnTo>
                  <a:pt x="2345212" y="1062896"/>
                </a:lnTo>
                <a:lnTo>
                  <a:pt x="2297762" y="1111831"/>
                </a:lnTo>
                <a:lnTo>
                  <a:pt x="2244210" y="1158311"/>
                </a:lnTo>
                <a:lnTo>
                  <a:pt x="2184874" y="1202149"/>
                </a:lnTo>
                <a:lnTo>
                  <a:pt x="2120074" y="1243157"/>
                </a:lnTo>
                <a:lnTo>
                  <a:pt x="2050131" y="1281148"/>
                </a:lnTo>
                <a:lnTo>
                  <a:pt x="1975364" y="1315935"/>
                </a:lnTo>
                <a:lnTo>
                  <a:pt x="1896092" y="1347331"/>
                </a:lnTo>
                <a:lnTo>
                  <a:pt x="1812635" y="1375148"/>
                </a:lnTo>
                <a:lnTo>
                  <a:pt x="1725313" y="1399199"/>
                </a:lnTo>
                <a:lnTo>
                  <a:pt x="1634446" y="1419297"/>
                </a:lnTo>
                <a:lnTo>
                  <a:pt x="1540354" y="1435254"/>
                </a:lnTo>
                <a:lnTo>
                  <a:pt x="1443356" y="1446885"/>
                </a:lnTo>
                <a:lnTo>
                  <a:pt x="1343771" y="1454000"/>
                </a:lnTo>
                <a:lnTo>
                  <a:pt x="1241920" y="1456413"/>
                </a:lnTo>
                <a:lnTo>
                  <a:pt x="1140069" y="1454000"/>
                </a:lnTo>
                <a:lnTo>
                  <a:pt x="1040485" y="1446885"/>
                </a:lnTo>
                <a:lnTo>
                  <a:pt x="943487" y="1435254"/>
                </a:lnTo>
                <a:lnTo>
                  <a:pt x="849394" y="1419297"/>
                </a:lnTo>
                <a:lnTo>
                  <a:pt x="758527" y="1399199"/>
                </a:lnTo>
                <a:lnTo>
                  <a:pt x="671205" y="1375148"/>
                </a:lnTo>
                <a:lnTo>
                  <a:pt x="587749" y="1347331"/>
                </a:lnTo>
                <a:lnTo>
                  <a:pt x="508477" y="1315935"/>
                </a:lnTo>
                <a:lnTo>
                  <a:pt x="433709" y="1281148"/>
                </a:lnTo>
                <a:lnTo>
                  <a:pt x="363766" y="1243157"/>
                </a:lnTo>
                <a:lnTo>
                  <a:pt x="298967" y="1202149"/>
                </a:lnTo>
                <a:lnTo>
                  <a:pt x="239631" y="1158311"/>
                </a:lnTo>
                <a:lnTo>
                  <a:pt x="186078" y="1111831"/>
                </a:lnTo>
                <a:lnTo>
                  <a:pt x="138629" y="1062896"/>
                </a:lnTo>
                <a:lnTo>
                  <a:pt x="97602" y="1011692"/>
                </a:lnTo>
                <a:lnTo>
                  <a:pt x="63318" y="958408"/>
                </a:lnTo>
                <a:lnTo>
                  <a:pt x="36096" y="903230"/>
                </a:lnTo>
                <a:lnTo>
                  <a:pt x="16255" y="846345"/>
                </a:lnTo>
                <a:lnTo>
                  <a:pt x="4117" y="787942"/>
                </a:lnTo>
                <a:lnTo>
                  <a:pt x="0" y="728206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08024" y="4180963"/>
            <a:ext cx="1731069" cy="9134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8836175" y="0"/>
                </a:moveTo>
                <a:lnTo>
                  <a:pt x="148301" y="385"/>
                </a:lnTo>
                <a:lnTo>
                  <a:pt x="106325" y="9071"/>
                </a:lnTo>
                <a:lnTo>
                  <a:pt x="69187" y="27999"/>
                </a:lnTo>
                <a:lnTo>
                  <a:pt x="38471" y="55586"/>
                </a:lnTo>
                <a:lnTo>
                  <a:pt x="15760" y="90252"/>
                </a:lnTo>
                <a:lnTo>
                  <a:pt x="2639" y="130411"/>
                </a:lnTo>
                <a:lnTo>
                  <a:pt x="0" y="159456"/>
                </a:lnTo>
                <a:lnTo>
                  <a:pt x="386" y="808477"/>
                </a:lnTo>
                <a:lnTo>
                  <a:pt x="9074" y="850448"/>
                </a:lnTo>
                <a:lnTo>
                  <a:pt x="28007" y="887581"/>
                </a:lnTo>
                <a:lnTo>
                  <a:pt x="55599" y="918292"/>
                </a:lnTo>
                <a:lnTo>
                  <a:pt x="90269" y="940999"/>
                </a:lnTo>
                <a:lnTo>
                  <a:pt x="130433" y="954119"/>
                </a:lnTo>
                <a:lnTo>
                  <a:pt x="159480" y="956758"/>
                </a:lnTo>
                <a:lnTo>
                  <a:pt x="8847377" y="956371"/>
                </a:lnTo>
                <a:lnTo>
                  <a:pt x="8889365" y="947681"/>
                </a:lnTo>
                <a:lnTo>
                  <a:pt x="8926503" y="928750"/>
                </a:lnTo>
                <a:lnTo>
                  <a:pt x="8957214" y="901160"/>
                </a:lnTo>
                <a:lnTo>
                  <a:pt x="8979917" y="866495"/>
                </a:lnTo>
                <a:lnTo>
                  <a:pt x="8993032" y="826336"/>
                </a:lnTo>
                <a:lnTo>
                  <a:pt x="8995670" y="797294"/>
                </a:lnTo>
                <a:lnTo>
                  <a:pt x="8995283" y="148267"/>
                </a:lnTo>
                <a:lnTo>
                  <a:pt x="8986597" y="106298"/>
                </a:lnTo>
                <a:lnTo>
                  <a:pt x="8967670" y="69168"/>
                </a:lnTo>
                <a:lnTo>
                  <a:pt x="8940081" y="38460"/>
                </a:lnTo>
                <a:lnTo>
                  <a:pt x="8905409" y="15756"/>
                </a:lnTo>
                <a:lnTo>
                  <a:pt x="8865235" y="2638"/>
                </a:lnTo>
                <a:lnTo>
                  <a:pt x="883617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0" y="159456"/>
                </a:moveTo>
                <a:lnTo>
                  <a:pt x="5849" y="116512"/>
                </a:lnTo>
                <a:lnTo>
                  <a:pt x="22343" y="78008"/>
                </a:lnTo>
                <a:lnTo>
                  <a:pt x="47898" y="45526"/>
                </a:lnTo>
                <a:lnTo>
                  <a:pt x="80931" y="20649"/>
                </a:lnTo>
                <a:lnTo>
                  <a:pt x="119857" y="4959"/>
                </a:lnTo>
                <a:lnTo>
                  <a:pt x="8836175" y="0"/>
                </a:lnTo>
                <a:lnTo>
                  <a:pt x="8850894" y="669"/>
                </a:lnTo>
                <a:lnTo>
                  <a:pt x="8892551" y="10240"/>
                </a:lnTo>
                <a:lnTo>
                  <a:pt x="8929233" y="29924"/>
                </a:lnTo>
                <a:lnTo>
                  <a:pt x="8959358" y="58141"/>
                </a:lnTo>
                <a:lnTo>
                  <a:pt x="8981348" y="93306"/>
                </a:lnTo>
                <a:lnTo>
                  <a:pt x="8993623" y="133838"/>
                </a:lnTo>
                <a:lnTo>
                  <a:pt x="8995670" y="797294"/>
                </a:lnTo>
                <a:lnTo>
                  <a:pt x="8995000" y="812003"/>
                </a:lnTo>
                <a:lnTo>
                  <a:pt x="8985432" y="853641"/>
                </a:lnTo>
                <a:lnTo>
                  <a:pt x="8965749" y="890313"/>
                </a:lnTo>
                <a:lnTo>
                  <a:pt x="8937533" y="920438"/>
                </a:lnTo>
                <a:lnTo>
                  <a:pt x="8902361" y="942431"/>
                </a:lnTo>
                <a:lnTo>
                  <a:pt x="8861814" y="954710"/>
                </a:lnTo>
                <a:lnTo>
                  <a:pt x="159480" y="956758"/>
                </a:lnTo>
                <a:lnTo>
                  <a:pt x="144769" y="956089"/>
                </a:lnTo>
                <a:lnTo>
                  <a:pt x="103125" y="946516"/>
                </a:lnTo>
                <a:lnTo>
                  <a:pt x="66448" y="926829"/>
                </a:lnTo>
                <a:lnTo>
                  <a:pt x="36320" y="898610"/>
                </a:lnTo>
                <a:lnTo>
                  <a:pt x="14325" y="863442"/>
                </a:lnTo>
                <a:lnTo>
                  <a:pt x="2046" y="822908"/>
                </a:lnTo>
                <a:lnTo>
                  <a:pt x="0" y="159456"/>
                </a:lnTo>
                <a:close/>
              </a:path>
            </a:pathLst>
          </a:custGeom>
          <a:ln w="25395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0794" y="5981270"/>
            <a:ext cx="8876304" cy="7458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61334" y="6063543"/>
            <a:ext cx="861314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02870" y="3665186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89"/>
                </a:moveTo>
                <a:lnTo>
                  <a:pt x="0" y="167989"/>
                </a:lnTo>
                <a:lnTo>
                  <a:pt x="124763" y="292679"/>
                </a:lnTo>
                <a:lnTo>
                  <a:pt x="249527" y="167989"/>
                </a:lnTo>
                <a:close/>
              </a:path>
              <a:path w="249555" h="292735">
                <a:moveTo>
                  <a:pt x="187177" y="0"/>
                </a:moveTo>
                <a:lnTo>
                  <a:pt x="62388" y="0"/>
                </a:lnTo>
                <a:lnTo>
                  <a:pt x="62388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72216" y="3652489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43" y="167989"/>
                </a:moveTo>
                <a:lnTo>
                  <a:pt x="0" y="167989"/>
                </a:lnTo>
                <a:lnTo>
                  <a:pt x="155417" y="323407"/>
                </a:lnTo>
                <a:lnTo>
                  <a:pt x="182327" y="296488"/>
                </a:lnTo>
                <a:lnTo>
                  <a:pt x="146439" y="296488"/>
                </a:lnTo>
                <a:lnTo>
                  <a:pt x="155416" y="287505"/>
                </a:lnTo>
                <a:lnTo>
                  <a:pt x="61335" y="193384"/>
                </a:lnTo>
                <a:lnTo>
                  <a:pt x="30654" y="193384"/>
                </a:lnTo>
                <a:lnTo>
                  <a:pt x="39632" y="171671"/>
                </a:lnTo>
                <a:lnTo>
                  <a:pt x="80343" y="171671"/>
                </a:lnTo>
                <a:lnTo>
                  <a:pt x="80343" y="167989"/>
                </a:lnTo>
                <a:close/>
              </a:path>
              <a:path w="311150" h="323850">
                <a:moveTo>
                  <a:pt x="155416" y="287505"/>
                </a:moveTo>
                <a:lnTo>
                  <a:pt x="146439" y="296488"/>
                </a:lnTo>
                <a:lnTo>
                  <a:pt x="164395" y="296488"/>
                </a:lnTo>
                <a:lnTo>
                  <a:pt x="155416" y="287505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16" y="287505"/>
                </a:lnTo>
                <a:lnTo>
                  <a:pt x="164395" y="296488"/>
                </a:lnTo>
                <a:lnTo>
                  <a:pt x="182327" y="296488"/>
                </a:lnTo>
                <a:lnTo>
                  <a:pt x="285398" y="193384"/>
                </a:lnTo>
                <a:lnTo>
                  <a:pt x="280181" y="193384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84"/>
                </a:lnTo>
                <a:lnTo>
                  <a:pt x="61335" y="193384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43" y="171671"/>
                </a:moveTo>
                <a:lnTo>
                  <a:pt x="39632" y="171671"/>
                </a:lnTo>
                <a:lnTo>
                  <a:pt x="61335" y="193384"/>
                </a:lnTo>
                <a:lnTo>
                  <a:pt x="105741" y="193384"/>
                </a:lnTo>
                <a:lnTo>
                  <a:pt x="105741" y="180686"/>
                </a:lnTo>
                <a:lnTo>
                  <a:pt x="80343" y="180686"/>
                </a:lnTo>
                <a:lnTo>
                  <a:pt x="80343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84"/>
                </a:lnTo>
                <a:lnTo>
                  <a:pt x="249468" y="193384"/>
                </a:lnTo>
                <a:lnTo>
                  <a:pt x="262156" y="180686"/>
                </a:lnTo>
                <a:lnTo>
                  <a:pt x="230529" y="180686"/>
                </a:lnTo>
                <a:lnTo>
                  <a:pt x="217831" y="167989"/>
                </a:lnTo>
                <a:lnTo>
                  <a:pt x="230529" y="167989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103" y="171671"/>
                </a:moveTo>
                <a:lnTo>
                  <a:pt x="271165" y="171671"/>
                </a:lnTo>
                <a:lnTo>
                  <a:pt x="280181" y="193384"/>
                </a:lnTo>
                <a:lnTo>
                  <a:pt x="285398" y="193384"/>
                </a:lnTo>
                <a:lnTo>
                  <a:pt x="30710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43" y="0"/>
                </a:lnTo>
                <a:lnTo>
                  <a:pt x="80343" y="180686"/>
                </a:lnTo>
                <a:lnTo>
                  <a:pt x="93042" y="167989"/>
                </a:lnTo>
                <a:lnTo>
                  <a:pt x="105741" y="167989"/>
                </a:lnTo>
                <a:lnTo>
                  <a:pt x="105741" y="25395"/>
                </a:lnTo>
                <a:lnTo>
                  <a:pt x="93042" y="25395"/>
                </a:lnTo>
                <a:lnTo>
                  <a:pt x="105741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41" y="167989"/>
                </a:moveTo>
                <a:lnTo>
                  <a:pt x="93042" y="167989"/>
                </a:lnTo>
                <a:lnTo>
                  <a:pt x="80343" y="180686"/>
                </a:lnTo>
                <a:lnTo>
                  <a:pt x="105741" y="180686"/>
                </a:lnTo>
                <a:lnTo>
                  <a:pt x="105741" y="167989"/>
                </a:lnTo>
                <a:close/>
              </a:path>
              <a:path w="311150" h="323850">
                <a:moveTo>
                  <a:pt x="230529" y="167989"/>
                </a:moveTo>
                <a:lnTo>
                  <a:pt x="217831" y="167989"/>
                </a:lnTo>
                <a:lnTo>
                  <a:pt x="230529" y="180686"/>
                </a:lnTo>
                <a:lnTo>
                  <a:pt x="230529" y="167989"/>
                </a:lnTo>
                <a:close/>
              </a:path>
              <a:path w="311150" h="323850">
                <a:moveTo>
                  <a:pt x="310784" y="167989"/>
                </a:moveTo>
                <a:lnTo>
                  <a:pt x="230529" y="167989"/>
                </a:lnTo>
                <a:lnTo>
                  <a:pt x="230529" y="180686"/>
                </a:lnTo>
                <a:lnTo>
                  <a:pt x="262156" y="180686"/>
                </a:lnTo>
                <a:lnTo>
                  <a:pt x="271165" y="171671"/>
                </a:lnTo>
                <a:lnTo>
                  <a:pt x="307103" y="171671"/>
                </a:lnTo>
                <a:lnTo>
                  <a:pt x="310784" y="167989"/>
                </a:lnTo>
                <a:close/>
              </a:path>
              <a:path w="311150" h="323850">
                <a:moveTo>
                  <a:pt x="105741" y="12697"/>
                </a:moveTo>
                <a:lnTo>
                  <a:pt x="93042" y="25395"/>
                </a:lnTo>
                <a:lnTo>
                  <a:pt x="105741" y="25395"/>
                </a:lnTo>
                <a:lnTo>
                  <a:pt x="105741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41" y="12697"/>
                </a:lnTo>
                <a:lnTo>
                  <a:pt x="105741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54328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700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23724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11813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81210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430" y="323407"/>
                </a:lnTo>
                <a:lnTo>
                  <a:pt x="182329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329" y="296488"/>
                </a:lnTo>
                <a:lnTo>
                  <a:pt x="28535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4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57" y="193384"/>
                </a:lnTo>
                <a:lnTo>
                  <a:pt x="307054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4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3589" y="3552305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92986" y="3539607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280"/>
                </a:lnTo>
                <a:lnTo>
                  <a:pt x="182246" y="296361"/>
                </a:lnTo>
                <a:lnTo>
                  <a:pt x="146414" y="296361"/>
                </a:lnTo>
                <a:lnTo>
                  <a:pt x="155367" y="287409"/>
                </a:lnTo>
                <a:lnTo>
                  <a:pt x="61334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409"/>
                </a:moveTo>
                <a:lnTo>
                  <a:pt x="146414" y="296361"/>
                </a:lnTo>
                <a:lnTo>
                  <a:pt x="164319" y="296361"/>
                </a:lnTo>
                <a:lnTo>
                  <a:pt x="155367" y="287409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09"/>
                </a:lnTo>
                <a:lnTo>
                  <a:pt x="164319" y="296361"/>
                </a:lnTo>
                <a:lnTo>
                  <a:pt x="182246" y="296361"/>
                </a:lnTo>
                <a:lnTo>
                  <a:pt x="285316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34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34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00" y="193384"/>
                </a:lnTo>
                <a:lnTo>
                  <a:pt x="262098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48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16" y="193384"/>
                </a:lnTo>
                <a:lnTo>
                  <a:pt x="307048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098" y="180686"/>
                </a:lnTo>
                <a:lnTo>
                  <a:pt x="271114" y="171671"/>
                </a:lnTo>
                <a:lnTo>
                  <a:pt x="307048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477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5" h="292735">
                <a:moveTo>
                  <a:pt x="187177" y="0"/>
                </a:moveTo>
                <a:lnTo>
                  <a:pt x="62375" y="0"/>
                </a:lnTo>
                <a:lnTo>
                  <a:pt x="62375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14121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31" y="167951"/>
                </a:moveTo>
                <a:lnTo>
                  <a:pt x="0" y="167951"/>
                </a:lnTo>
                <a:lnTo>
                  <a:pt x="155354" y="323356"/>
                </a:lnTo>
                <a:lnTo>
                  <a:pt x="182290" y="296425"/>
                </a:lnTo>
                <a:lnTo>
                  <a:pt x="146439" y="296425"/>
                </a:lnTo>
                <a:lnTo>
                  <a:pt x="155404" y="287458"/>
                </a:lnTo>
                <a:lnTo>
                  <a:pt x="61304" y="193346"/>
                </a:lnTo>
                <a:lnTo>
                  <a:pt x="30654" y="193346"/>
                </a:lnTo>
                <a:lnTo>
                  <a:pt x="39632" y="171671"/>
                </a:lnTo>
                <a:lnTo>
                  <a:pt x="80331" y="171671"/>
                </a:lnTo>
                <a:lnTo>
                  <a:pt x="80331" y="167951"/>
                </a:lnTo>
                <a:close/>
              </a:path>
              <a:path w="311150" h="323850">
                <a:moveTo>
                  <a:pt x="155404" y="287458"/>
                </a:moveTo>
                <a:lnTo>
                  <a:pt x="146439" y="296425"/>
                </a:lnTo>
                <a:lnTo>
                  <a:pt x="164370" y="296425"/>
                </a:lnTo>
                <a:lnTo>
                  <a:pt x="155404" y="287458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04" y="287458"/>
                </a:lnTo>
                <a:lnTo>
                  <a:pt x="164370" y="296425"/>
                </a:lnTo>
                <a:lnTo>
                  <a:pt x="182290" y="296425"/>
                </a:lnTo>
                <a:lnTo>
                  <a:pt x="285385" y="193346"/>
                </a:lnTo>
                <a:lnTo>
                  <a:pt x="280181" y="193346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46"/>
                </a:lnTo>
                <a:lnTo>
                  <a:pt x="61304" y="193346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31" y="171671"/>
                </a:moveTo>
                <a:lnTo>
                  <a:pt x="39632" y="171671"/>
                </a:lnTo>
                <a:lnTo>
                  <a:pt x="61304" y="193346"/>
                </a:lnTo>
                <a:lnTo>
                  <a:pt x="105728" y="193346"/>
                </a:lnTo>
                <a:lnTo>
                  <a:pt x="105728" y="180648"/>
                </a:lnTo>
                <a:lnTo>
                  <a:pt x="80331" y="180648"/>
                </a:lnTo>
                <a:lnTo>
                  <a:pt x="80331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46"/>
                </a:lnTo>
                <a:lnTo>
                  <a:pt x="249495" y="193346"/>
                </a:lnTo>
                <a:lnTo>
                  <a:pt x="262190" y="180648"/>
                </a:lnTo>
                <a:lnTo>
                  <a:pt x="230529" y="180648"/>
                </a:lnTo>
                <a:lnTo>
                  <a:pt x="217831" y="167951"/>
                </a:lnTo>
                <a:lnTo>
                  <a:pt x="230529" y="167951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063" y="171671"/>
                </a:moveTo>
                <a:lnTo>
                  <a:pt x="271165" y="171671"/>
                </a:lnTo>
                <a:lnTo>
                  <a:pt x="280181" y="193346"/>
                </a:lnTo>
                <a:lnTo>
                  <a:pt x="285385" y="193346"/>
                </a:lnTo>
                <a:lnTo>
                  <a:pt x="30706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31" y="0"/>
                </a:lnTo>
                <a:lnTo>
                  <a:pt x="80331" y="180648"/>
                </a:lnTo>
                <a:lnTo>
                  <a:pt x="93029" y="167951"/>
                </a:lnTo>
                <a:lnTo>
                  <a:pt x="105728" y="167951"/>
                </a:lnTo>
                <a:lnTo>
                  <a:pt x="105728" y="25395"/>
                </a:lnTo>
                <a:lnTo>
                  <a:pt x="93029" y="25395"/>
                </a:lnTo>
                <a:lnTo>
                  <a:pt x="105728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28" y="167951"/>
                </a:moveTo>
                <a:lnTo>
                  <a:pt x="93029" y="167951"/>
                </a:lnTo>
                <a:lnTo>
                  <a:pt x="80331" y="180648"/>
                </a:lnTo>
                <a:lnTo>
                  <a:pt x="105728" y="180648"/>
                </a:lnTo>
                <a:lnTo>
                  <a:pt x="105728" y="167951"/>
                </a:lnTo>
                <a:close/>
              </a:path>
              <a:path w="311150" h="323850">
                <a:moveTo>
                  <a:pt x="230529" y="167951"/>
                </a:moveTo>
                <a:lnTo>
                  <a:pt x="217831" y="167951"/>
                </a:lnTo>
                <a:lnTo>
                  <a:pt x="230529" y="180648"/>
                </a:lnTo>
                <a:lnTo>
                  <a:pt x="230529" y="167951"/>
                </a:lnTo>
                <a:close/>
              </a:path>
              <a:path w="311150" h="323850">
                <a:moveTo>
                  <a:pt x="310784" y="167951"/>
                </a:moveTo>
                <a:lnTo>
                  <a:pt x="230529" y="167951"/>
                </a:lnTo>
                <a:lnTo>
                  <a:pt x="230529" y="180648"/>
                </a:lnTo>
                <a:lnTo>
                  <a:pt x="262190" y="180648"/>
                </a:lnTo>
                <a:lnTo>
                  <a:pt x="271165" y="171671"/>
                </a:lnTo>
                <a:lnTo>
                  <a:pt x="307063" y="171671"/>
                </a:lnTo>
                <a:lnTo>
                  <a:pt x="310784" y="167951"/>
                </a:lnTo>
                <a:close/>
              </a:path>
              <a:path w="311150" h="323850">
                <a:moveTo>
                  <a:pt x="105728" y="12697"/>
                </a:moveTo>
                <a:lnTo>
                  <a:pt x="93029" y="25395"/>
                </a:lnTo>
                <a:lnTo>
                  <a:pt x="105728" y="25395"/>
                </a:lnTo>
                <a:lnTo>
                  <a:pt x="105728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28" y="12697"/>
                </a:lnTo>
                <a:lnTo>
                  <a:pt x="105728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54328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23724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8038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9782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23589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827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92986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1049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583" y="20089"/>
            <a:ext cx="7185025" cy="344805"/>
          </a:xfrm>
          <a:custGeom>
            <a:avLst/>
            <a:gdLst/>
            <a:ahLst/>
            <a:cxnLst/>
            <a:rect l="l" t="t" r="r" b="b"/>
            <a:pathLst>
              <a:path w="7185025" h="344805">
                <a:moveTo>
                  <a:pt x="0" y="344739"/>
                </a:moveTo>
                <a:lnTo>
                  <a:pt x="7184854" y="344739"/>
                </a:lnTo>
                <a:lnTo>
                  <a:pt x="7184854" y="0"/>
                </a:lnTo>
                <a:lnTo>
                  <a:pt x="0" y="0"/>
                </a:lnTo>
                <a:lnTo>
                  <a:pt x="0" y="34473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1282" y="78370"/>
            <a:ext cx="7159711" cy="227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8583" y="20089"/>
            <a:ext cx="7185025" cy="215444"/>
          </a:xfrm>
          <a:prstGeom prst="rect">
            <a:avLst/>
          </a:prstGeom>
          <a:ln w="25395">
            <a:solidFill>
              <a:srgbClr val="5C467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962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Stat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Agency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 (SA)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uremen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iew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roce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8641635" y="0"/>
                </a:moveTo>
                <a:lnTo>
                  <a:pt x="58963" y="725"/>
                </a:lnTo>
                <a:lnTo>
                  <a:pt x="21757" y="18749"/>
                </a:lnTo>
                <a:lnTo>
                  <a:pt x="1516" y="54622"/>
                </a:lnTo>
                <a:lnTo>
                  <a:pt x="0" y="69074"/>
                </a:lnTo>
                <a:lnTo>
                  <a:pt x="710" y="354927"/>
                </a:lnTo>
                <a:lnTo>
                  <a:pt x="18674" y="392169"/>
                </a:lnTo>
                <a:lnTo>
                  <a:pt x="54529" y="412424"/>
                </a:lnTo>
                <a:lnTo>
                  <a:pt x="68991" y="413941"/>
                </a:lnTo>
                <a:lnTo>
                  <a:pt x="8651541" y="413235"/>
                </a:lnTo>
                <a:lnTo>
                  <a:pt x="8688803" y="395296"/>
                </a:lnTo>
                <a:lnTo>
                  <a:pt x="8709070" y="359456"/>
                </a:lnTo>
                <a:lnTo>
                  <a:pt x="8710588" y="344993"/>
                </a:lnTo>
                <a:lnTo>
                  <a:pt x="8709869" y="59073"/>
                </a:lnTo>
                <a:lnTo>
                  <a:pt x="8691907" y="21813"/>
                </a:lnTo>
                <a:lnTo>
                  <a:pt x="8656086" y="1521"/>
                </a:lnTo>
                <a:lnTo>
                  <a:pt x="8641635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0" y="69074"/>
                </a:moveTo>
                <a:lnTo>
                  <a:pt x="12707" y="29144"/>
                </a:lnTo>
                <a:lnTo>
                  <a:pt x="45198" y="4225"/>
                </a:lnTo>
                <a:lnTo>
                  <a:pt x="8641635" y="0"/>
                </a:lnTo>
                <a:lnTo>
                  <a:pt x="8656086" y="1521"/>
                </a:lnTo>
                <a:lnTo>
                  <a:pt x="8691907" y="21813"/>
                </a:lnTo>
                <a:lnTo>
                  <a:pt x="8709869" y="59073"/>
                </a:lnTo>
                <a:lnTo>
                  <a:pt x="8710588" y="344993"/>
                </a:lnTo>
                <a:lnTo>
                  <a:pt x="8709070" y="359456"/>
                </a:lnTo>
                <a:lnTo>
                  <a:pt x="8688803" y="395296"/>
                </a:lnTo>
                <a:lnTo>
                  <a:pt x="8651541" y="413235"/>
                </a:lnTo>
                <a:lnTo>
                  <a:pt x="68991" y="413941"/>
                </a:lnTo>
                <a:lnTo>
                  <a:pt x="54529" y="412424"/>
                </a:lnTo>
                <a:lnTo>
                  <a:pt x="18674" y="392169"/>
                </a:lnTo>
                <a:lnTo>
                  <a:pt x="710" y="354927"/>
                </a:lnTo>
                <a:lnTo>
                  <a:pt x="0" y="69074"/>
                </a:lnTo>
                <a:close/>
              </a:path>
            </a:pathLst>
          </a:custGeom>
          <a:ln w="25395">
            <a:solidFill>
              <a:srgbClr val="7088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937" y="504248"/>
            <a:ext cx="8643920" cy="255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0383" y="526022"/>
            <a:ext cx="82340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A’s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selected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review;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plet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retur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69263" y="890509"/>
            <a:ext cx="249554" cy="241300"/>
          </a:xfrm>
          <a:custGeom>
            <a:avLst/>
            <a:gdLst/>
            <a:ahLst/>
            <a:cxnLst/>
            <a:rect l="l" t="t" r="r" b="b"/>
            <a:pathLst>
              <a:path w="249554" h="241300">
                <a:moveTo>
                  <a:pt x="249527" y="120627"/>
                </a:moveTo>
                <a:lnTo>
                  <a:pt x="0" y="120627"/>
                </a:lnTo>
                <a:lnTo>
                  <a:pt x="124700" y="241254"/>
                </a:lnTo>
                <a:lnTo>
                  <a:pt x="249527" y="120627"/>
                </a:lnTo>
                <a:close/>
              </a:path>
              <a:path w="249554" h="241300">
                <a:moveTo>
                  <a:pt x="187177" y="0"/>
                </a:moveTo>
                <a:lnTo>
                  <a:pt x="62350" y="0"/>
                </a:lnTo>
                <a:lnTo>
                  <a:pt x="62350" y="120627"/>
                </a:lnTo>
                <a:lnTo>
                  <a:pt x="187177" y="120627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7897" y="877811"/>
            <a:ext cx="312420" cy="271780"/>
          </a:xfrm>
          <a:custGeom>
            <a:avLst/>
            <a:gdLst/>
            <a:ahLst/>
            <a:cxnLst/>
            <a:rect l="l" t="t" r="r" b="b"/>
            <a:pathLst>
              <a:path w="312420" h="271780">
                <a:moveTo>
                  <a:pt x="81016" y="120627"/>
                </a:moveTo>
                <a:lnTo>
                  <a:pt x="0" y="120627"/>
                </a:lnTo>
                <a:lnTo>
                  <a:pt x="156065" y="271601"/>
                </a:lnTo>
                <a:lnTo>
                  <a:pt x="183783" y="244809"/>
                </a:lnTo>
                <a:lnTo>
                  <a:pt x="147303" y="244809"/>
                </a:lnTo>
                <a:lnTo>
                  <a:pt x="156124" y="236276"/>
                </a:lnTo>
                <a:lnTo>
                  <a:pt x="62727" y="146022"/>
                </a:lnTo>
                <a:lnTo>
                  <a:pt x="31365" y="146022"/>
                </a:lnTo>
                <a:lnTo>
                  <a:pt x="40127" y="124182"/>
                </a:lnTo>
                <a:lnTo>
                  <a:pt x="81016" y="124182"/>
                </a:lnTo>
                <a:lnTo>
                  <a:pt x="81016" y="120627"/>
                </a:lnTo>
                <a:close/>
              </a:path>
              <a:path w="312420" h="271780">
                <a:moveTo>
                  <a:pt x="156124" y="236276"/>
                </a:moveTo>
                <a:lnTo>
                  <a:pt x="147303" y="244809"/>
                </a:lnTo>
                <a:lnTo>
                  <a:pt x="164954" y="244809"/>
                </a:lnTo>
                <a:lnTo>
                  <a:pt x="156124" y="236276"/>
                </a:lnTo>
                <a:close/>
              </a:path>
              <a:path w="312420" h="271780">
                <a:moveTo>
                  <a:pt x="272003" y="124182"/>
                </a:moveTo>
                <a:lnTo>
                  <a:pt x="156124" y="236276"/>
                </a:lnTo>
                <a:lnTo>
                  <a:pt x="164954" y="244809"/>
                </a:lnTo>
                <a:lnTo>
                  <a:pt x="183783" y="244809"/>
                </a:lnTo>
                <a:lnTo>
                  <a:pt x="285985" y="146022"/>
                </a:lnTo>
                <a:lnTo>
                  <a:pt x="280892" y="146022"/>
                </a:lnTo>
                <a:lnTo>
                  <a:pt x="272003" y="124182"/>
                </a:lnTo>
                <a:close/>
              </a:path>
              <a:path w="312420" h="271780">
                <a:moveTo>
                  <a:pt x="40127" y="124182"/>
                </a:moveTo>
                <a:lnTo>
                  <a:pt x="31365" y="146022"/>
                </a:lnTo>
                <a:lnTo>
                  <a:pt x="62727" y="146022"/>
                </a:lnTo>
                <a:lnTo>
                  <a:pt x="40127" y="124182"/>
                </a:lnTo>
                <a:close/>
              </a:path>
              <a:path w="312420" h="271780">
                <a:moveTo>
                  <a:pt x="81016" y="124182"/>
                </a:moveTo>
                <a:lnTo>
                  <a:pt x="40127" y="124182"/>
                </a:lnTo>
                <a:lnTo>
                  <a:pt x="62727" y="146022"/>
                </a:lnTo>
                <a:lnTo>
                  <a:pt x="106414" y="146022"/>
                </a:lnTo>
                <a:lnTo>
                  <a:pt x="106414" y="133324"/>
                </a:lnTo>
                <a:lnTo>
                  <a:pt x="81016" y="133324"/>
                </a:lnTo>
                <a:lnTo>
                  <a:pt x="81016" y="124182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205843" y="146022"/>
                </a:lnTo>
                <a:lnTo>
                  <a:pt x="249426" y="146022"/>
                </a:lnTo>
                <a:lnTo>
                  <a:pt x="262552" y="133324"/>
                </a:lnTo>
                <a:lnTo>
                  <a:pt x="231241" y="133324"/>
                </a:lnTo>
                <a:lnTo>
                  <a:pt x="218542" y="120627"/>
                </a:lnTo>
                <a:lnTo>
                  <a:pt x="231241" y="120627"/>
                </a:lnTo>
                <a:lnTo>
                  <a:pt x="231241" y="25395"/>
                </a:lnTo>
                <a:lnTo>
                  <a:pt x="218542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308579" y="124182"/>
                </a:moveTo>
                <a:lnTo>
                  <a:pt x="272003" y="124182"/>
                </a:lnTo>
                <a:lnTo>
                  <a:pt x="280892" y="146022"/>
                </a:lnTo>
                <a:lnTo>
                  <a:pt x="285985" y="146022"/>
                </a:lnTo>
                <a:lnTo>
                  <a:pt x="308579" y="124182"/>
                </a:lnTo>
                <a:close/>
              </a:path>
              <a:path w="312420" h="271780">
                <a:moveTo>
                  <a:pt x="231241" y="0"/>
                </a:moveTo>
                <a:lnTo>
                  <a:pt x="81016" y="0"/>
                </a:lnTo>
                <a:lnTo>
                  <a:pt x="81016" y="133324"/>
                </a:lnTo>
                <a:lnTo>
                  <a:pt x="93715" y="120627"/>
                </a:lnTo>
                <a:lnTo>
                  <a:pt x="106414" y="120627"/>
                </a:lnTo>
                <a:lnTo>
                  <a:pt x="106414" y="25395"/>
                </a:lnTo>
                <a:lnTo>
                  <a:pt x="93715" y="25395"/>
                </a:lnTo>
                <a:lnTo>
                  <a:pt x="106414" y="12697"/>
                </a:lnTo>
                <a:lnTo>
                  <a:pt x="231241" y="12697"/>
                </a:lnTo>
                <a:lnTo>
                  <a:pt x="231241" y="0"/>
                </a:lnTo>
                <a:close/>
              </a:path>
              <a:path w="312420" h="271780">
                <a:moveTo>
                  <a:pt x="106414" y="120627"/>
                </a:moveTo>
                <a:lnTo>
                  <a:pt x="93715" y="120627"/>
                </a:lnTo>
                <a:lnTo>
                  <a:pt x="81016" y="133324"/>
                </a:lnTo>
                <a:lnTo>
                  <a:pt x="106414" y="133324"/>
                </a:lnTo>
                <a:lnTo>
                  <a:pt x="106414" y="120627"/>
                </a:lnTo>
                <a:close/>
              </a:path>
              <a:path w="312420" h="271780">
                <a:moveTo>
                  <a:pt x="231241" y="120627"/>
                </a:moveTo>
                <a:lnTo>
                  <a:pt x="218542" y="120627"/>
                </a:lnTo>
                <a:lnTo>
                  <a:pt x="231241" y="133324"/>
                </a:lnTo>
                <a:lnTo>
                  <a:pt x="231241" y="120627"/>
                </a:lnTo>
                <a:close/>
              </a:path>
              <a:path w="312420" h="271780">
                <a:moveTo>
                  <a:pt x="312257" y="120627"/>
                </a:moveTo>
                <a:lnTo>
                  <a:pt x="231241" y="120627"/>
                </a:lnTo>
                <a:lnTo>
                  <a:pt x="231241" y="133324"/>
                </a:lnTo>
                <a:lnTo>
                  <a:pt x="262552" y="133324"/>
                </a:lnTo>
                <a:lnTo>
                  <a:pt x="272003" y="124182"/>
                </a:lnTo>
                <a:lnTo>
                  <a:pt x="308579" y="124182"/>
                </a:lnTo>
                <a:lnTo>
                  <a:pt x="312257" y="120627"/>
                </a:lnTo>
                <a:close/>
              </a:path>
              <a:path w="312420" h="271780">
                <a:moveTo>
                  <a:pt x="106414" y="12697"/>
                </a:moveTo>
                <a:lnTo>
                  <a:pt x="93715" y="25395"/>
                </a:lnTo>
                <a:lnTo>
                  <a:pt x="106414" y="25395"/>
                </a:lnTo>
                <a:lnTo>
                  <a:pt x="106414" y="12697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106414" y="12697"/>
                </a:lnTo>
                <a:lnTo>
                  <a:pt x="106414" y="25395"/>
                </a:lnTo>
                <a:lnTo>
                  <a:pt x="205843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231241" y="12697"/>
                </a:moveTo>
                <a:lnTo>
                  <a:pt x="205843" y="12697"/>
                </a:lnTo>
                <a:lnTo>
                  <a:pt x="218542" y="25395"/>
                </a:lnTo>
                <a:lnTo>
                  <a:pt x="231241" y="25395"/>
                </a:lnTo>
                <a:lnTo>
                  <a:pt x="231241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8165438" y="0"/>
                </a:moveTo>
                <a:lnTo>
                  <a:pt x="158453" y="198"/>
                </a:lnTo>
                <a:lnTo>
                  <a:pt x="116079" y="7807"/>
                </a:lnTo>
                <a:lnTo>
                  <a:pt x="78157" y="25393"/>
                </a:lnTo>
                <a:lnTo>
                  <a:pt x="46138" y="51511"/>
                </a:lnTo>
                <a:lnTo>
                  <a:pt x="21472" y="84713"/>
                </a:lnTo>
                <a:lnTo>
                  <a:pt x="5609" y="123556"/>
                </a:lnTo>
                <a:lnTo>
                  <a:pt x="0" y="166592"/>
                </a:lnTo>
                <a:lnTo>
                  <a:pt x="203" y="841532"/>
                </a:lnTo>
                <a:lnTo>
                  <a:pt x="7840" y="883889"/>
                </a:lnTo>
                <a:lnTo>
                  <a:pt x="25450" y="921798"/>
                </a:lnTo>
                <a:lnTo>
                  <a:pt x="51587" y="953807"/>
                </a:lnTo>
                <a:lnTo>
                  <a:pt x="84801" y="978467"/>
                </a:lnTo>
                <a:lnTo>
                  <a:pt x="123644" y="994326"/>
                </a:lnTo>
                <a:lnTo>
                  <a:pt x="166668" y="999935"/>
                </a:lnTo>
                <a:lnTo>
                  <a:pt x="8173805" y="999728"/>
                </a:lnTo>
                <a:lnTo>
                  <a:pt x="8216154" y="992078"/>
                </a:lnTo>
                <a:lnTo>
                  <a:pt x="8254054" y="974454"/>
                </a:lnTo>
                <a:lnTo>
                  <a:pt x="8286055" y="948306"/>
                </a:lnTo>
                <a:lnTo>
                  <a:pt x="8310708" y="915084"/>
                </a:lnTo>
                <a:lnTo>
                  <a:pt x="8326563" y="876237"/>
                </a:lnTo>
                <a:lnTo>
                  <a:pt x="8332170" y="833215"/>
                </a:lnTo>
                <a:lnTo>
                  <a:pt x="8331969" y="158326"/>
                </a:lnTo>
                <a:lnTo>
                  <a:pt x="8324337" y="115969"/>
                </a:lnTo>
                <a:lnTo>
                  <a:pt x="8306721" y="78073"/>
                </a:lnTo>
                <a:lnTo>
                  <a:pt x="8280572" y="46083"/>
                </a:lnTo>
                <a:lnTo>
                  <a:pt x="8247340" y="21444"/>
                </a:lnTo>
                <a:lnTo>
                  <a:pt x="8208479" y="5602"/>
                </a:lnTo>
                <a:lnTo>
                  <a:pt x="816543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0" y="166592"/>
                </a:moveTo>
                <a:lnTo>
                  <a:pt x="5609" y="123556"/>
                </a:lnTo>
                <a:lnTo>
                  <a:pt x="21472" y="84713"/>
                </a:lnTo>
                <a:lnTo>
                  <a:pt x="46138" y="51511"/>
                </a:lnTo>
                <a:lnTo>
                  <a:pt x="78157" y="25393"/>
                </a:lnTo>
                <a:lnTo>
                  <a:pt x="116079" y="7807"/>
                </a:lnTo>
                <a:lnTo>
                  <a:pt x="158453" y="198"/>
                </a:lnTo>
                <a:lnTo>
                  <a:pt x="8165438" y="0"/>
                </a:lnTo>
                <a:lnTo>
                  <a:pt x="8180160" y="640"/>
                </a:lnTo>
                <a:lnTo>
                  <a:pt x="8221969" y="9816"/>
                </a:lnTo>
                <a:lnTo>
                  <a:pt x="8259115" y="28751"/>
                </a:lnTo>
                <a:lnTo>
                  <a:pt x="8290147" y="56001"/>
                </a:lnTo>
                <a:lnTo>
                  <a:pt x="8313613" y="90120"/>
                </a:lnTo>
                <a:lnTo>
                  <a:pt x="8328062" y="129664"/>
                </a:lnTo>
                <a:lnTo>
                  <a:pt x="8332170" y="833215"/>
                </a:lnTo>
                <a:lnTo>
                  <a:pt x="8331529" y="847930"/>
                </a:lnTo>
                <a:lnTo>
                  <a:pt x="8322345" y="889722"/>
                </a:lnTo>
                <a:lnTo>
                  <a:pt x="8303396" y="926855"/>
                </a:lnTo>
                <a:lnTo>
                  <a:pt x="8276133" y="957880"/>
                </a:lnTo>
                <a:lnTo>
                  <a:pt x="8242004" y="981347"/>
                </a:lnTo>
                <a:lnTo>
                  <a:pt x="8202460" y="995808"/>
                </a:lnTo>
                <a:lnTo>
                  <a:pt x="166668" y="999935"/>
                </a:lnTo>
                <a:lnTo>
                  <a:pt x="151952" y="999294"/>
                </a:lnTo>
                <a:lnTo>
                  <a:pt x="110160" y="990107"/>
                </a:lnTo>
                <a:lnTo>
                  <a:pt x="73033" y="971153"/>
                </a:lnTo>
                <a:lnTo>
                  <a:pt x="42017" y="943882"/>
                </a:lnTo>
                <a:lnTo>
                  <a:pt x="18561" y="909745"/>
                </a:lnTo>
                <a:lnTo>
                  <a:pt x="4114" y="870193"/>
                </a:lnTo>
                <a:lnTo>
                  <a:pt x="0" y="166592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3562" y="1239438"/>
            <a:ext cx="8209629" cy="7854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55817" y="1262228"/>
            <a:ext cx="7821930" cy="50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</a:pPr>
            <a:r>
              <a:rPr lang="en-US" sz="1400" spc="-1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he</a:t>
            </a:r>
            <a:r>
              <a:rPr sz="1400" spc="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reviews the SFA’s responses: 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15" dirty="0" smtClean="0">
                <a:solidFill>
                  <a:srgbClr val="FFFF00"/>
                </a:solidFill>
                <a:latin typeface="Calibri"/>
                <a:cs typeface="Calibri"/>
              </a:rPr>
              <a:t>um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b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er/types 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of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proc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u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rement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c</a:t>
            </a:r>
            <a:r>
              <a:rPr sz="1400" spc="-15" dirty="0" smtClean="0">
                <a:solidFill>
                  <a:srgbClr val="FFFF00"/>
                </a:solidFill>
                <a:latin typeface="Calibri"/>
                <a:cs typeface="Calibri"/>
              </a:rPr>
              <a:t>on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tracts</a:t>
            </a:r>
            <a:r>
              <a:rPr lang="en-US"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, i.e., </a:t>
            </a:r>
            <a:r>
              <a:rPr sz="1400" spc="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fo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rmal,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informal, group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pur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hasi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g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organiza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ion,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p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rocessi</a:t>
            </a:r>
            <a:r>
              <a:rPr sz="1400" spc="-20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g,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ole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urc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and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emergency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contrac</a:t>
            </a:r>
            <a:r>
              <a:rPr sz="1400" dirty="0" smtClean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lang="en-US"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, 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F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MC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co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tracts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69898" y="2210550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9294" y="2197853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4001956" y="0"/>
                </a:moveTo>
                <a:lnTo>
                  <a:pt x="3673737" y="1829"/>
                </a:lnTo>
                <a:lnTo>
                  <a:pt x="3352826" y="7223"/>
                </a:lnTo>
                <a:lnTo>
                  <a:pt x="3040250" y="16039"/>
                </a:lnTo>
                <a:lnTo>
                  <a:pt x="2737040" y="28134"/>
                </a:lnTo>
                <a:lnTo>
                  <a:pt x="2444227" y="43368"/>
                </a:lnTo>
                <a:lnTo>
                  <a:pt x="2162841" y="61597"/>
                </a:lnTo>
                <a:lnTo>
                  <a:pt x="1893910" y="82679"/>
                </a:lnTo>
                <a:lnTo>
                  <a:pt x="1638466" y="106472"/>
                </a:lnTo>
                <a:lnTo>
                  <a:pt x="1397539" y="132835"/>
                </a:lnTo>
                <a:lnTo>
                  <a:pt x="1172157" y="161624"/>
                </a:lnTo>
                <a:lnTo>
                  <a:pt x="963353" y="192698"/>
                </a:lnTo>
                <a:lnTo>
                  <a:pt x="772154" y="225914"/>
                </a:lnTo>
                <a:lnTo>
                  <a:pt x="599592" y="261131"/>
                </a:lnTo>
                <a:lnTo>
                  <a:pt x="446697" y="298205"/>
                </a:lnTo>
                <a:lnTo>
                  <a:pt x="314498" y="336996"/>
                </a:lnTo>
                <a:lnTo>
                  <a:pt x="204025" y="377360"/>
                </a:lnTo>
                <a:lnTo>
                  <a:pt x="116309" y="419155"/>
                </a:lnTo>
                <a:lnTo>
                  <a:pt x="52379" y="462240"/>
                </a:lnTo>
                <a:lnTo>
                  <a:pt x="13266" y="506473"/>
                </a:lnTo>
                <a:lnTo>
                  <a:pt x="0" y="551710"/>
                </a:lnTo>
                <a:lnTo>
                  <a:pt x="13266" y="596964"/>
                </a:lnTo>
                <a:lnTo>
                  <a:pt x="52379" y="641210"/>
                </a:lnTo>
                <a:lnTo>
                  <a:pt x="116309" y="684306"/>
                </a:lnTo>
                <a:lnTo>
                  <a:pt x="204025" y="726109"/>
                </a:lnTo>
                <a:lnTo>
                  <a:pt x="314498" y="766478"/>
                </a:lnTo>
                <a:lnTo>
                  <a:pt x="446697" y="805271"/>
                </a:lnTo>
                <a:lnTo>
                  <a:pt x="599592" y="842346"/>
                </a:lnTo>
                <a:lnTo>
                  <a:pt x="772154" y="877561"/>
                </a:lnTo>
                <a:lnTo>
                  <a:pt x="963353" y="910774"/>
                </a:lnTo>
                <a:lnTo>
                  <a:pt x="1172157" y="941843"/>
                </a:lnTo>
                <a:lnTo>
                  <a:pt x="1397539" y="970627"/>
                </a:lnTo>
                <a:lnTo>
                  <a:pt x="1638466" y="996984"/>
                </a:lnTo>
                <a:lnTo>
                  <a:pt x="1893910" y="1020771"/>
                </a:lnTo>
                <a:lnTo>
                  <a:pt x="2162841" y="1041847"/>
                </a:lnTo>
                <a:lnTo>
                  <a:pt x="2444227" y="1060070"/>
                </a:lnTo>
                <a:lnTo>
                  <a:pt x="2737040" y="1075298"/>
                </a:lnTo>
                <a:lnTo>
                  <a:pt x="3040250" y="1087388"/>
                </a:lnTo>
                <a:lnTo>
                  <a:pt x="3352826" y="1096200"/>
                </a:lnTo>
                <a:lnTo>
                  <a:pt x="3673737" y="1101592"/>
                </a:lnTo>
                <a:lnTo>
                  <a:pt x="4001956" y="1103420"/>
                </a:lnTo>
                <a:lnTo>
                  <a:pt x="4330174" y="1101592"/>
                </a:lnTo>
                <a:lnTo>
                  <a:pt x="4651086" y="1096200"/>
                </a:lnTo>
                <a:lnTo>
                  <a:pt x="4963662" y="1087388"/>
                </a:lnTo>
                <a:lnTo>
                  <a:pt x="5266871" y="1075298"/>
                </a:lnTo>
                <a:lnTo>
                  <a:pt x="5559684" y="1060070"/>
                </a:lnTo>
                <a:lnTo>
                  <a:pt x="5841071" y="1041847"/>
                </a:lnTo>
                <a:lnTo>
                  <a:pt x="6110001" y="1020771"/>
                </a:lnTo>
                <a:lnTo>
                  <a:pt x="6365445" y="996984"/>
                </a:lnTo>
                <a:lnTo>
                  <a:pt x="6606373" y="970627"/>
                </a:lnTo>
                <a:lnTo>
                  <a:pt x="6831754" y="941843"/>
                </a:lnTo>
                <a:lnTo>
                  <a:pt x="7040559" y="910774"/>
                </a:lnTo>
                <a:lnTo>
                  <a:pt x="7231757" y="877561"/>
                </a:lnTo>
                <a:lnTo>
                  <a:pt x="7404319" y="842346"/>
                </a:lnTo>
                <a:lnTo>
                  <a:pt x="7557215" y="805271"/>
                </a:lnTo>
                <a:lnTo>
                  <a:pt x="7689414" y="766478"/>
                </a:lnTo>
                <a:lnTo>
                  <a:pt x="7799887" y="726109"/>
                </a:lnTo>
                <a:lnTo>
                  <a:pt x="7887603" y="684306"/>
                </a:lnTo>
                <a:lnTo>
                  <a:pt x="7951532" y="641210"/>
                </a:lnTo>
                <a:lnTo>
                  <a:pt x="7990645" y="596964"/>
                </a:lnTo>
                <a:lnTo>
                  <a:pt x="8003912" y="551710"/>
                </a:lnTo>
                <a:lnTo>
                  <a:pt x="7990645" y="506473"/>
                </a:lnTo>
                <a:lnTo>
                  <a:pt x="7951532" y="462240"/>
                </a:lnTo>
                <a:lnTo>
                  <a:pt x="7887603" y="419155"/>
                </a:lnTo>
                <a:lnTo>
                  <a:pt x="7799887" y="377360"/>
                </a:lnTo>
                <a:lnTo>
                  <a:pt x="7689414" y="336996"/>
                </a:lnTo>
                <a:lnTo>
                  <a:pt x="7557215" y="298205"/>
                </a:lnTo>
                <a:lnTo>
                  <a:pt x="7404319" y="261131"/>
                </a:lnTo>
                <a:lnTo>
                  <a:pt x="7231757" y="225914"/>
                </a:lnTo>
                <a:lnTo>
                  <a:pt x="7040559" y="192698"/>
                </a:lnTo>
                <a:lnTo>
                  <a:pt x="6831754" y="161624"/>
                </a:lnTo>
                <a:lnTo>
                  <a:pt x="6606373" y="132835"/>
                </a:lnTo>
                <a:lnTo>
                  <a:pt x="6365445" y="106472"/>
                </a:lnTo>
                <a:lnTo>
                  <a:pt x="6110001" y="82679"/>
                </a:lnTo>
                <a:lnTo>
                  <a:pt x="5841071" y="61597"/>
                </a:lnTo>
                <a:lnTo>
                  <a:pt x="5559684" y="43368"/>
                </a:lnTo>
                <a:lnTo>
                  <a:pt x="5266871" y="28134"/>
                </a:lnTo>
                <a:lnTo>
                  <a:pt x="4963662" y="16039"/>
                </a:lnTo>
                <a:lnTo>
                  <a:pt x="4651086" y="7223"/>
                </a:lnTo>
                <a:lnTo>
                  <a:pt x="4330174" y="1829"/>
                </a:lnTo>
                <a:lnTo>
                  <a:pt x="400195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0" y="551710"/>
                </a:moveTo>
                <a:lnTo>
                  <a:pt x="13266" y="506473"/>
                </a:lnTo>
                <a:lnTo>
                  <a:pt x="52379" y="462240"/>
                </a:lnTo>
                <a:lnTo>
                  <a:pt x="116309" y="419155"/>
                </a:lnTo>
                <a:lnTo>
                  <a:pt x="204025" y="377360"/>
                </a:lnTo>
                <a:lnTo>
                  <a:pt x="314498" y="336996"/>
                </a:lnTo>
                <a:lnTo>
                  <a:pt x="446697" y="298205"/>
                </a:lnTo>
                <a:lnTo>
                  <a:pt x="599592" y="261131"/>
                </a:lnTo>
                <a:lnTo>
                  <a:pt x="772154" y="225914"/>
                </a:lnTo>
                <a:lnTo>
                  <a:pt x="963353" y="192698"/>
                </a:lnTo>
                <a:lnTo>
                  <a:pt x="1172157" y="161624"/>
                </a:lnTo>
                <a:lnTo>
                  <a:pt x="1397539" y="132835"/>
                </a:lnTo>
                <a:lnTo>
                  <a:pt x="1638466" y="106472"/>
                </a:lnTo>
                <a:lnTo>
                  <a:pt x="1893910" y="82679"/>
                </a:lnTo>
                <a:lnTo>
                  <a:pt x="2162841" y="61597"/>
                </a:lnTo>
                <a:lnTo>
                  <a:pt x="2444227" y="43368"/>
                </a:lnTo>
                <a:lnTo>
                  <a:pt x="2737040" y="28134"/>
                </a:lnTo>
                <a:lnTo>
                  <a:pt x="3040250" y="16039"/>
                </a:lnTo>
                <a:lnTo>
                  <a:pt x="3352826" y="7223"/>
                </a:lnTo>
                <a:lnTo>
                  <a:pt x="3673737" y="1829"/>
                </a:lnTo>
                <a:lnTo>
                  <a:pt x="4001956" y="0"/>
                </a:lnTo>
                <a:lnTo>
                  <a:pt x="4330174" y="1829"/>
                </a:lnTo>
                <a:lnTo>
                  <a:pt x="4651086" y="7223"/>
                </a:lnTo>
                <a:lnTo>
                  <a:pt x="4963662" y="16039"/>
                </a:lnTo>
                <a:lnTo>
                  <a:pt x="5266871" y="28134"/>
                </a:lnTo>
                <a:lnTo>
                  <a:pt x="5559684" y="43368"/>
                </a:lnTo>
                <a:lnTo>
                  <a:pt x="5841071" y="61597"/>
                </a:lnTo>
                <a:lnTo>
                  <a:pt x="6110001" y="82679"/>
                </a:lnTo>
                <a:lnTo>
                  <a:pt x="6365445" y="106472"/>
                </a:lnTo>
                <a:lnTo>
                  <a:pt x="6606373" y="132835"/>
                </a:lnTo>
                <a:lnTo>
                  <a:pt x="6831754" y="161624"/>
                </a:lnTo>
                <a:lnTo>
                  <a:pt x="7040559" y="192698"/>
                </a:lnTo>
                <a:lnTo>
                  <a:pt x="7231757" y="225914"/>
                </a:lnTo>
                <a:lnTo>
                  <a:pt x="7404319" y="261131"/>
                </a:lnTo>
                <a:lnTo>
                  <a:pt x="7557215" y="298205"/>
                </a:lnTo>
                <a:lnTo>
                  <a:pt x="7689414" y="336996"/>
                </a:lnTo>
                <a:lnTo>
                  <a:pt x="7799887" y="377360"/>
                </a:lnTo>
                <a:lnTo>
                  <a:pt x="7887603" y="419155"/>
                </a:lnTo>
                <a:lnTo>
                  <a:pt x="7951532" y="462240"/>
                </a:lnTo>
                <a:lnTo>
                  <a:pt x="7990645" y="506473"/>
                </a:lnTo>
                <a:lnTo>
                  <a:pt x="8003912" y="551710"/>
                </a:lnTo>
                <a:lnTo>
                  <a:pt x="7990645" y="596964"/>
                </a:lnTo>
                <a:lnTo>
                  <a:pt x="7951532" y="641210"/>
                </a:lnTo>
                <a:lnTo>
                  <a:pt x="7887603" y="684306"/>
                </a:lnTo>
                <a:lnTo>
                  <a:pt x="7799887" y="726109"/>
                </a:lnTo>
                <a:lnTo>
                  <a:pt x="7689414" y="766478"/>
                </a:lnTo>
                <a:lnTo>
                  <a:pt x="7557215" y="805271"/>
                </a:lnTo>
                <a:lnTo>
                  <a:pt x="7404319" y="842346"/>
                </a:lnTo>
                <a:lnTo>
                  <a:pt x="7231757" y="877561"/>
                </a:lnTo>
                <a:lnTo>
                  <a:pt x="7040559" y="910774"/>
                </a:lnTo>
                <a:lnTo>
                  <a:pt x="6831754" y="941843"/>
                </a:lnTo>
                <a:lnTo>
                  <a:pt x="6606373" y="970627"/>
                </a:lnTo>
                <a:lnTo>
                  <a:pt x="6365445" y="996984"/>
                </a:lnTo>
                <a:lnTo>
                  <a:pt x="6110001" y="1020771"/>
                </a:lnTo>
                <a:lnTo>
                  <a:pt x="5841071" y="1041847"/>
                </a:lnTo>
                <a:lnTo>
                  <a:pt x="5559684" y="1060070"/>
                </a:lnTo>
                <a:lnTo>
                  <a:pt x="5266871" y="1075298"/>
                </a:lnTo>
                <a:lnTo>
                  <a:pt x="4963662" y="1087388"/>
                </a:lnTo>
                <a:lnTo>
                  <a:pt x="4651086" y="1096200"/>
                </a:lnTo>
                <a:lnTo>
                  <a:pt x="4330174" y="1101592"/>
                </a:lnTo>
                <a:lnTo>
                  <a:pt x="4001956" y="1103420"/>
                </a:lnTo>
                <a:lnTo>
                  <a:pt x="3673737" y="1101592"/>
                </a:lnTo>
                <a:lnTo>
                  <a:pt x="3352826" y="1096200"/>
                </a:lnTo>
                <a:lnTo>
                  <a:pt x="3040250" y="1087388"/>
                </a:lnTo>
                <a:lnTo>
                  <a:pt x="2737040" y="1075298"/>
                </a:lnTo>
                <a:lnTo>
                  <a:pt x="2444227" y="1060070"/>
                </a:lnTo>
                <a:lnTo>
                  <a:pt x="2162841" y="1041847"/>
                </a:lnTo>
                <a:lnTo>
                  <a:pt x="1893910" y="1020771"/>
                </a:lnTo>
                <a:lnTo>
                  <a:pt x="1638466" y="996984"/>
                </a:lnTo>
                <a:lnTo>
                  <a:pt x="1397539" y="970627"/>
                </a:lnTo>
                <a:lnTo>
                  <a:pt x="1172157" y="941843"/>
                </a:lnTo>
                <a:lnTo>
                  <a:pt x="963353" y="910774"/>
                </a:lnTo>
                <a:lnTo>
                  <a:pt x="772154" y="877561"/>
                </a:lnTo>
                <a:lnTo>
                  <a:pt x="599592" y="842346"/>
                </a:lnTo>
                <a:lnTo>
                  <a:pt x="446697" y="805271"/>
                </a:lnTo>
                <a:lnTo>
                  <a:pt x="314498" y="766478"/>
                </a:lnTo>
                <a:lnTo>
                  <a:pt x="204025" y="726109"/>
                </a:lnTo>
                <a:lnTo>
                  <a:pt x="116309" y="684306"/>
                </a:lnTo>
                <a:lnTo>
                  <a:pt x="52379" y="641210"/>
                </a:lnTo>
                <a:lnTo>
                  <a:pt x="13266" y="596964"/>
                </a:lnTo>
                <a:lnTo>
                  <a:pt x="0" y="551710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90244" y="2784481"/>
            <a:ext cx="5634358" cy="6628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862233" y="0"/>
                </a:moveTo>
                <a:lnTo>
                  <a:pt x="791517" y="2172"/>
                </a:lnTo>
                <a:lnTo>
                  <a:pt x="722375" y="8578"/>
                </a:lnTo>
                <a:lnTo>
                  <a:pt x="655029" y="19047"/>
                </a:lnTo>
                <a:lnTo>
                  <a:pt x="589701" y="33411"/>
                </a:lnTo>
                <a:lnTo>
                  <a:pt x="526613" y="51502"/>
                </a:lnTo>
                <a:lnTo>
                  <a:pt x="465988" y="73150"/>
                </a:lnTo>
                <a:lnTo>
                  <a:pt x="408046" y="98187"/>
                </a:lnTo>
                <a:lnTo>
                  <a:pt x="353010" y="126443"/>
                </a:lnTo>
                <a:lnTo>
                  <a:pt x="301101" y="157750"/>
                </a:lnTo>
                <a:lnTo>
                  <a:pt x="252542" y="191939"/>
                </a:lnTo>
                <a:lnTo>
                  <a:pt x="207555" y="228842"/>
                </a:lnTo>
                <a:lnTo>
                  <a:pt x="166361" y="268288"/>
                </a:lnTo>
                <a:lnTo>
                  <a:pt x="129182" y="310111"/>
                </a:lnTo>
                <a:lnTo>
                  <a:pt x="96241" y="354139"/>
                </a:lnTo>
                <a:lnTo>
                  <a:pt x="67758" y="400206"/>
                </a:lnTo>
                <a:lnTo>
                  <a:pt x="43957" y="448141"/>
                </a:lnTo>
                <a:lnTo>
                  <a:pt x="25058" y="497777"/>
                </a:lnTo>
                <a:lnTo>
                  <a:pt x="11285" y="548943"/>
                </a:lnTo>
                <a:lnTo>
                  <a:pt x="2858" y="601473"/>
                </a:lnTo>
                <a:lnTo>
                  <a:pt x="0" y="655195"/>
                </a:lnTo>
                <a:lnTo>
                  <a:pt x="2858" y="708935"/>
                </a:lnTo>
                <a:lnTo>
                  <a:pt x="11285" y="761478"/>
                </a:lnTo>
                <a:lnTo>
                  <a:pt x="25058" y="812655"/>
                </a:lnTo>
                <a:lnTo>
                  <a:pt x="43957" y="862298"/>
                </a:lnTo>
                <a:lnTo>
                  <a:pt x="67758" y="910238"/>
                </a:lnTo>
                <a:lnTo>
                  <a:pt x="96241" y="956307"/>
                </a:lnTo>
                <a:lnTo>
                  <a:pt x="129182" y="1000336"/>
                </a:lnTo>
                <a:lnTo>
                  <a:pt x="166361" y="1042157"/>
                </a:lnTo>
                <a:lnTo>
                  <a:pt x="207555" y="1081601"/>
                </a:lnTo>
                <a:lnTo>
                  <a:pt x="252542" y="1118499"/>
                </a:lnTo>
                <a:lnTo>
                  <a:pt x="301101" y="1152683"/>
                </a:lnTo>
                <a:lnTo>
                  <a:pt x="353010" y="1183984"/>
                </a:lnTo>
                <a:lnTo>
                  <a:pt x="408046" y="1212234"/>
                </a:lnTo>
                <a:lnTo>
                  <a:pt x="465988" y="1237264"/>
                </a:lnTo>
                <a:lnTo>
                  <a:pt x="526613" y="1258906"/>
                </a:lnTo>
                <a:lnTo>
                  <a:pt x="589701" y="1276991"/>
                </a:lnTo>
                <a:lnTo>
                  <a:pt x="655029" y="1291351"/>
                </a:lnTo>
                <a:lnTo>
                  <a:pt x="722375" y="1301816"/>
                </a:lnTo>
                <a:lnTo>
                  <a:pt x="791517" y="1308219"/>
                </a:lnTo>
                <a:lnTo>
                  <a:pt x="862233" y="1310391"/>
                </a:lnTo>
                <a:lnTo>
                  <a:pt x="932949" y="1308219"/>
                </a:lnTo>
                <a:lnTo>
                  <a:pt x="1002091" y="1301816"/>
                </a:lnTo>
                <a:lnTo>
                  <a:pt x="1069437" y="1291351"/>
                </a:lnTo>
                <a:lnTo>
                  <a:pt x="1134765" y="1276991"/>
                </a:lnTo>
                <a:lnTo>
                  <a:pt x="1197852" y="1258906"/>
                </a:lnTo>
                <a:lnTo>
                  <a:pt x="1258478" y="1237264"/>
                </a:lnTo>
                <a:lnTo>
                  <a:pt x="1316420" y="1212234"/>
                </a:lnTo>
                <a:lnTo>
                  <a:pt x="1371456" y="1183984"/>
                </a:lnTo>
                <a:lnTo>
                  <a:pt x="1423364" y="1152683"/>
                </a:lnTo>
                <a:lnTo>
                  <a:pt x="1471923" y="1118499"/>
                </a:lnTo>
                <a:lnTo>
                  <a:pt x="1516911" y="1081601"/>
                </a:lnTo>
                <a:lnTo>
                  <a:pt x="1558105" y="1042157"/>
                </a:lnTo>
                <a:lnTo>
                  <a:pt x="1595283" y="1000336"/>
                </a:lnTo>
                <a:lnTo>
                  <a:pt x="1628225" y="956307"/>
                </a:lnTo>
                <a:lnTo>
                  <a:pt x="1656707" y="910238"/>
                </a:lnTo>
                <a:lnTo>
                  <a:pt x="1680509" y="862298"/>
                </a:lnTo>
                <a:lnTo>
                  <a:pt x="1699407" y="812655"/>
                </a:lnTo>
                <a:lnTo>
                  <a:pt x="1713181" y="761478"/>
                </a:lnTo>
                <a:lnTo>
                  <a:pt x="1721608" y="708935"/>
                </a:lnTo>
                <a:lnTo>
                  <a:pt x="1724466" y="655195"/>
                </a:lnTo>
                <a:lnTo>
                  <a:pt x="1721608" y="601473"/>
                </a:lnTo>
                <a:lnTo>
                  <a:pt x="1713181" y="548943"/>
                </a:lnTo>
                <a:lnTo>
                  <a:pt x="1699407" y="497777"/>
                </a:lnTo>
                <a:lnTo>
                  <a:pt x="1680509" y="448141"/>
                </a:lnTo>
                <a:lnTo>
                  <a:pt x="1656707" y="400206"/>
                </a:lnTo>
                <a:lnTo>
                  <a:pt x="1628225" y="354139"/>
                </a:lnTo>
                <a:lnTo>
                  <a:pt x="1595283" y="310111"/>
                </a:lnTo>
                <a:lnTo>
                  <a:pt x="1558105" y="268288"/>
                </a:lnTo>
                <a:lnTo>
                  <a:pt x="1516911" y="228842"/>
                </a:lnTo>
                <a:lnTo>
                  <a:pt x="1471923" y="191939"/>
                </a:lnTo>
                <a:lnTo>
                  <a:pt x="1423364" y="157750"/>
                </a:lnTo>
                <a:lnTo>
                  <a:pt x="1371456" y="126443"/>
                </a:lnTo>
                <a:lnTo>
                  <a:pt x="1316420" y="98187"/>
                </a:lnTo>
                <a:lnTo>
                  <a:pt x="1258478" y="73150"/>
                </a:lnTo>
                <a:lnTo>
                  <a:pt x="1197852" y="51502"/>
                </a:lnTo>
                <a:lnTo>
                  <a:pt x="1134765" y="33411"/>
                </a:lnTo>
                <a:lnTo>
                  <a:pt x="1069437" y="19047"/>
                </a:lnTo>
                <a:lnTo>
                  <a:pt x="1002091" y="8578"/>
                </a:lnTo>
                <a:lnTo>
                  <a:pt x="932949" y="2172"/>
                </a:lnTo>
                <a:lnTo>
                  <a:pt x="86223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0" y="655195"/>
                </a:moveTo>
                <a:lnTo>
                  <a:pt x="2858" y="601473"/>
                </a:lnTo>
                <a:lnTo>
                  <a:pt x="11285" y="548943"/>
                </a:lnTo>
                <a:lnTo>
                  <a:pt x="25058" y="497777"/>
                </a:lnTo>
                <a:lnTo>
                  <a:pt x="43957" y="448141"/>
                </a:lnTo>
                <a:lnTo>
                  <a:pt x="67758" y="400206"/>
                </a:lnTo>
                <a:lnTo>
                  <a:pt x="96241" y="354139"/>
                </a:lnTo>
                <a:lnTo>
                  <a:pt x="129182" y="310111"/>
                </a:lnTo>
                <a:lnTo>
                  <a:pt x="166361" y="268288"/>
                </a:lnTo>
                <a:lnTo>
                  <a:pt x="207555" y="228842"/>
                </a:lnTo>
                <a:lnTo>
                  <a:pt x="252542" y="191939"/>
                </a:lnTo>
                <a:lnTo>
                  <a:pt x="301101" y="157750"/>
                </a:lnTo>
                <a:lnTo>
                  <a:pt x="353010" y="126443"/>
                </a:lnTo>
                <a:lnTo>
                  <a:pt x="408046" y="98187"/>
                </a:lnTo>
                <a:lnTo>
                  <a:pt x="465988" y="73150"/>
                </a:lnTo>
                <a:lnTo>
                  <a:pt x="526613" y="51502"/>
                </a:lnTo>
                <a:lnTo>
                  <a:pt x="589701" y="33411"/>
                </a:lnTo>
                <a:lnTo>
                  <a:pt x="655029" y="19047"/>
                </a:lnTo>
                <a:lnTo>
                  <a:pt x="722375" y="8578"/>
                </a:lnTo>
                <a:lnTo>
                  <a:pt x="791517" y="2172"/>
                </a:lnTo>
                <a:lnTo>
                  <a:pt x="862233" y="0"/>
                </a:lnTo>
                <a:lnTo>
                  <a:pt x="932949" y="2172"/>
                </a:lnTo>
                <a:lnTo>
                  <a:pt x="1002091" y="8578"/>
                </a:lnTo>
                <a:lnTo>
                  <a:pt x="1069437" y="19047"/>
                </a:lnTo>
                <a:lnTo>
                  <a:pt x="1134765" y="33411"/>
                </a:lnTo>
                <a:lnTo>
                  <a:pt x="1197852" y="51502"/>
                </a:lnTo>
                <a:lnTo>
                  <a:pt x="1258478" y="73150"/>
                </a:lnTo>
                <a:lnTo>
                  <a:pt x="1316420" y="98187"/>
                </a:lnTo>
                <a:lnTo>
                  <a:pt x="1371456" y="126443"/>
                </a:lnTo>
                <a:lnTo>
                  <a:pt x="1423364" y="157750"/>
                </a:lnTo>
                <a:lnTo>
                  <a:pt x="1471923" y="191939"/>
                </a:lnTo>
                <a:lnTo>
                  <a:pt x="1516911" y="228842"/>
                </a:lnTo>
                <a:lnTo>
                  <a:pt x="1558105" y="268288"/>
                </a:lnTo>
                <a:lnTo>
                  <a:pt x="1595283" y="310111"/>
                </a:lnTo>
                <a:lnTo>
                  <a:pt x="1628225" y="354139"/>
                </a:lnTo>
                <a:lnTo>
                  <a:pt x="1656707" y="400206"/>
                </a:lnTo>
                <a:lnTo>
                  <a:pt x="1680509" y="448141"/>
                </a:lnTo>
                <a:lnTo>
                  <a:pt x="1699407" y="497777"/>
                </a:lnTo>
                <a:lnTo>
                  <a:pt x="1713181" y="548943"/>
                </a:lnTo>
                <a:lnTo>
                  <a:pt x="1721608" y="601473"/>
                </a:lnTo>
                <a:lnTo>
                  <a:pt x="1724466" y="655195"/>
                </a:lnTo>
                <a:lnTo>
                  <a:pt x="1721608" y="708935"/>
                </a:lnTo>
                <a:lnTo>
                  <a:pt x="1713181" y="761478"/>
                </a:lnTo>
                <a:lnTo>
                  <a:pt x="1699407" y="812655"/>
                </a:lnTo>
                <a:lnTo>
                  <a:pt x="1680509" y="862298"/>
                </a:lnTo>
                <a:lnTo>
                  <a:pt x="1656707" y="910238"/>
                </a:lnTo>
                <a:lnTo>
                  <a:pt x="1628225" y="956307"/>
                </a:lnTo>
                <a:lnTo>
                  <a:pt x="1595283" y="1000336"/>
                </a:lnTo>
                <a:lnTo>
                  <a:pt x="1558105" y="1042157"/>
                </a:lnTo>
                <a:lnTo>
                  <a:pt x="1516911" y="1081601"/>
                </a:lnTo>
                <a:lnTo>
                  <a:pt x="1471923" y="1118499"/>
                </a:lnTo>
                <a:lnTo>
                  <a:pt x="1423364" y="1152683"/>
                </a:lnTo>
                <a:lnTo>
                  <a:pt x="1371456" y="1183984"/>
                </a:lnTo>
                <a:lnTo>
                  <a:pt x="1316420" y="1212234"/>
                </a:lnTo>
                <a:lnTo>
                  <a:pt x="1258478" y="1237264"/>
                </a:lnTo>
                <a:lnTo>
                  <a:pt x="1197852" y="1258906"/>
                </a:lnTo>
                <a:lnTo>
                  <a:pt x="1134765" y="1276991"/>
                </a:lnTo>
                <a:lnTo>
                  <a:pt x="1069437" y="1291351"/>
                </a:lnTo>
                <a:lnTo>
                  <a:pt x="1002091" y="1301816"/>
                </a:lnTo>
                <a:lnTo>
                  <a:pt x="932949" y="1308219"/>
                </a:lnTo>
                <a:lnTo>
                  <a:pt x="862233" y="1310391"/>
                </a:lnTo>
                <a:lnTo>
                  <a:pt x="791517" y="1308219"/>
                </a:lnTo>
                <a:lnTo>
                  <a:pt x="722375" y="1301816"/>
                </a:lnTo>
                <a:lnTo>
                  <a:pt x="655029" y="1291351"/>
                </a:lnTo>
                <a:lnTo>
                  <a:pt x="589701" y="1276991"/>
                </a:lnTo>
                <a:lnTo>
                  <a:pt x="526613" y="1258906"/>
                </a:lnTo>
                <a:lnTo>
                  <a:pt x="465988" y="1237264"/>
                </a:lnTo>
                <a:lnTo>
                  <a:pt x="408046" y="1212234"/>
                </a:lnTo>
                <a:lnTo>
                  <a:pt x="353010" y="1183984"/>
                </a:lnTo>
                <a:lnTo>
                  <a:pt x="301101" y="1152683"/>
                </a:lnTo>
                <a:lnTo>
                  <a:pt x="252542" y="1118499"/>
                </a:lnTo>
                <a:lnTo>
                  <a:pt x="207555" y="1081601"/>
                </a:lnTo>
                <a:lnTo>
                  <a:pt x="166361" y="1042157"/>
                </a:lnTo>
                <a:lnTo>
                  <a:pt x="129182" y="1000336"/>
                </a:lnTo>
                <a:lnTo>
                  <a:pt x="96241" y="956307"/>
                </a:lnTo>
                <a:lnTo>
                  <a:pt x="67758" y="910238"/>
                </a:lnTo>
                <a:lnTo>
                  <a:pt x="43957" y="862298"/>
                </a:lnTo>
                <a:lnTo>
                  <a:pt x="25058" y="812655"/>
                </a:lnTo>
                <a:lnTo>
                  <a:pt x="11285" y="761478"/>
                </a:lnTo>
                <a:lnTo>
                  <a:pt x="2858" y="708935"/>
                </a:lnTo>
                <a:lnTo>
                  <a:pt x="0" y="655195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326" y="4305907"/>
            <a:ext cx="1193920" cy="8106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810423" y="0"/>
                </a:moveTo>
                <a:lnTo>
                  <a:pt x="743967" y="2071"/>
                </a:lnTo>
                <a:lnTo>
                  <a:pt x="678989" y="8177"/>
                </a:lnTo>
                <a:lnTo>
                  <a:pt x="615697" y="18157"/>
                </a:lnTo>
                <a:lnTo>
                  <a:pt x="554299" y="31851"/>
                </a:lnTo>
                <a:lnTo>
                  <a:pt x="495006" y="49098"/>
                </a:lnTo>
                <a:lnTo>
                  <a:pt x="438025" y="69736"/>
                </a:lnTo>
                <a:lnTo>
                  <a:pt x="383565" y="93604"/>
                </a:lnTo>
                <a:lnTo>
                  <a:pt x="331835" y="120543"/>
                </a:lnTo>
                <a:lnTo>
                  <a:pt x="283043" y="150391"/>
                </a:lnTo>
                <a:lnTo>
                  <a:pt x="237399" y="182988"/>
                </a:lnTo>
                <a:lnTo>
                  <a:pt x="195112" y="218171"/>
                </a:lnTo>
                <a:lnTo>
                  <a:pt x="156389" y="255782"/>
                </a:lnTo>
                <a:lnTo>
                  <a:pt x="121440" y="295658"/>
                </a:lnTo>
                <a:lnTo>
                  <a:pt x="90474" y="337639"/>
                </a:lnTo>
                <a:lnTo>
                  <a:pt x="63699" y="381564"/>
                </a:lnTo>
                <a:lnTo>
                  <a:pt x="41324" y="427272"/>
                </a:lnTo>
                <a:lnTo>
                  <a:pt x="23558" y="474603"/>
                </a:lnTo>
                <a:lnTo>
                  <a:pt x="10609" y="523395"/>
                </a:lnTo>
                <a:lnTo>
                  <a:pt x="2687" y="573488"/>
                </a:lnTo>
                <a:lnTo>
                  <a:pt x="0" y="624721"/>
                </a:lnTo>
                <a:lnTo>
                  <a:pt x="2687" y="675971"/>
                </a:lnTo>
                <a:lnTo>
                  <a:pt x="10609" y="726078"/>
                </a:lnTo>
                <a:lnTo>
                  <a:pt x="23558" y="774880"/>
                </a:lnTo>
                <a:lnTo>
                  <a:pt x="41324" y="822218"/>
                </a:lnTo>
                <a:lnTo>
                  <a:pt x="63699" y="867932"/>
                </a:lnTo>
                <a:lnTo>
                  <a:pt x="90474" y="911859"/>
                </a:lnTo>
                <a:lnTo>
                  <a:pt x="121440" y="953840"/>
                </a:lnTo>
                <a:lnTo>
                  <a:pt x="156389" y="993715"/>
                </a:lnTo>
                <a:lnTo>
                  <a:pt x="195112" y="1031322"/>
                </a:lnTo>
                <a:lnTo>
                  <a:pt x="237399" y="1066502"/>
                </a:lnTo>
                <a:lnTo>
                  <a:pt x="283043" y="1099093"/>
                </a:lnTo>
                <a:lnTo>
                  <a:pt x="331835" y="1128935"/>
                </a:lnTo>
                <a:lnTo>
                  <a:pt x="383565" y="1155868"/>
                </a:lnTo>
                <a:lnTo>
                  <a:pt x="438025" y="1179730"/>
                </a:lnTo>
                <a:lnTo>
                  <a:pt x="495006" y="1200362"/>
                </a:lnTo>
                <a:lnTo>
                  <a:pt x="554299" y="1217603"/>
                </a:lnTo>
                <a:lnTo>
                  <a:pt x="615697" y="1231292"/>
                </a:lnTo>
                <a:lnTo>
                  <a:pt x="678989" y="1241269"/>
                </a:lnTo>
                <a:lnTo>
                  <a:pt x="743967" y="1247372"/>
                </a:lnTo>
                <a:lnTo>
                  <a:pt x="810423" y="1249443"/>
                </a:lnTo>
                <a:lnTo>
                  <a:pt x="876896" y="1247372"/>
                </a:lnTo>
                <a:lnTo>
                  <a:pt x="941891" y="1241269"/>
                </a:lnTo>
                <a:lnTo>
                  <a:pt x="1005198" y="1231292"/>
                </a:lnTo>
                <a:lnTo>
                  <a:pt x="1066608" y="1217603"/>
                </a:lnTo>
                <a:lnTo>
                  <a:pt x="1125913" y="1200362"/>
                </a:lnTo>
                <a:lnTo>
                  <a:pt x="1182904" y="1179730"/>
                </a:lnTo>
                <a:lnTo>
                  <a:pt x="1237373" y="1155868"/>
                </a:lnTo>
                <a:lnTo>
                  <a:pt x="1289110" y="1128935"/>
                </a:lnTo>
                <a:lnTo>
                  <a:pt x="1337908" y="1099093"/>
                </a:lnTo>
                <a:lnTo>
                  <a:pt x="1383557" y="1066502"/>
                </a:lnTo>
                <a:lnTo>
                  <a:pt x="1425849" y="1031322"/>
                </a:lnTo>
                <a:lnTo>
                  <a:pt x="1464575" y="993715"/>
                </a:lnTo>
                <a:lnTo>
                  <a:pt x="1499527" y="953840"/>
                </a:lnTo>
                <a:lnTo>
                  <a:pt x="1530495" y="911859"/>
                </a:lnTo>
                <a:lnTo>
                  <a:pt x="1557272" y="867932"/>
                </a:lnTo>
                <a:lnTo>
                  <a:pt x="1579648" y="822218"/>
                </a:lnTo>
                <a:lnTo>
                  <a:pt x="1597414" y="774880"/>
                </a:lnTo>
                <a:lnTo>
                  <a:pt x="1610363" y="726078"/>
                </a:lnTo>
                <a:lnTo>
                  <a:pt x="1618286" y="675971"/>
                </a:lnTo>
                <a:lnTo>
                  <a:pt x="1620973" y="624721"/>
                </a:lnTo>
                <a:lnTo>
                  <a:pt x="1618286" y="573488"/>
                </a:lnTo>
                <a:lnTo>
                  <a:pt x="1610363" y="523395"/>
                </a:lnTo>
                <a:lnTo>
                  <a:pt x="1597414" y="474603"/>
                </a:lnTo>
                <a:lnTo>
                  <a:pt x="1579648" y="427272"/>
                </a:lnTo>
                <a:lnTo>
                  <a:pt x="1557272" y="381564"/>
                </a:lnTo>
                <a:lnTo>
                  <a:pt x="1530495" y="337639"/>
                </a:lnTo>
                <a:lnTo>
                  <a:pt x="1499527" y="295658"/>
                </a:lnTo>
                <a:lnTo>
                  <a:pt x="1464575" y="255782"/>
                </a:lnTo>
                <a:lnTo>
                  <a:pt x="1425849" y="218171"/>
                </a:lnTo>
                <a:lnTo>
                  <a:pt x="1383557" y="182988"/>
                </a:lnTo>
                <a:lnTo>
                  <a:pt x="1337908" y="150391"/>
                </a:lnTo>
                <a:lnTo>
                  <a:pt x="1289110" y="120543"/>
                </a:lnTo>
                <a:lnTo>
                  <a:pt x="1237373" y="93604"/>
                </a:lnTo>
                <a:lnTo>
                  <a:pt x="1182904" y="69736"/>
                </a:lnTo>
                <a:lnTo>
                  <a:pt x="1125913" y="49098"/>
                </a:lnTo>
                <a:lnTo>
                  <a:pt x="1066608" y="31851"/>
                </a:lnTo>
                <a:lnTo>
                  <a:pt x="1005198" y="18157"/>
                </a:lnTo>
                <a:lnTo>
                  <a:pt x="941891" y="8177"/>
                </a:lnTo>
                <a:lnTo>
                  <a:pt x="876896" y="2071"/>
                </a:lnTo>
                <a:lnTo>
                  <a:pt x="81042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0" y="624721"/>
                </a:moveTo>
                <a:lnTo>
                  <a:pt x="2687" y="573488"/>
                </a:lnTo>
                <a:lnTo>
                  <a:pt x="10609" y="523395"/>
                </a:lnTo>
                <a:lnTo>
                  <a:pt x="23558" y="474603"/>
                </a:lnTo>
                <a:lnTo>
                  <a:pt x="41324" y="427272"/>
                </a:lnTo>
                <a:lnTo>
                  <a:pt x="63699" y="381564"/>
                </a:lnTo>
                <a:lnTo>
                  <a:pt x="90474" y="337639"/>
                </a:lnTo>
                <a:lnTo>
                  <a:pt x="121440" y="295658"/>
                </a:lnTo>
                <a:lnTo>
                  <a:pt x="156389" y="255782"/>
                </a:lnTo>
                <a:lnTo>
                  <a:pt x="195112" y="218171"/>
                </a:lnTo>
                <a:lnTo>
                  <a:pt x="237399" y="182988"/>
                </a:lnTo>
                <a:lnTo>
                  <a:pt x="283043" y="150391"/>
                </a:lnTo>
                <a:lnTo>
                  <a:pt x="331835" y="120543"/>
                </a:lnTo>
                <a:lnTo>
                  <a:pt x="383565" y="93604"/>
                </a:lnTo>
                <a:lnTo>
                  <a:pt x="438025" y="69736"/>
                </a:lnTo>
                <a:lnTo>
                  <a:pt x="495006" y="49098"/>
                </a:lnTo>
                <a:lnTo>
                  <a:pt x="554299" y="31851"/>
                </a:lnTo>
                <a:lnTo>
                  <a:pt x="615697" y="18157"/>
                </a:lnTo>
                <a:lnTo>
                  <a:pt x="678989" y="8177"/>
                </a:lnTo>
                <a:lnTo>
                  <a:pt x="743967" y="2071"/>
                </a:lnTo>
                <a:lnTo>
                  <a:pt x="810423" y="0"/>
                </a:lnTo>
                <a:lnTo>
                  <a:pt x="876896" y="2071"/>
                </a:lnTo>
                <a:lnTo>
                  <a:pt x="941891" y="8177"/>
                </a:lnTo>
                <a:lnTo>
                  <a:pt x="1005198" y="18157"/>
                </a:lnTo>
                <a:lnTo>
                  <a:pt x="1066608" y="31851"/>
                </a:lnTo>
                <a:lnTo>
                  <a:pt x="1125913" y="49098"/>
                </a:lnTo>
                <a:lnTo>
                  <a:pt x="1182904" y="69736"/>
                </a:lnTo>
                <a:lnTo>
                  <a:pt x="1237373" y="93604"/>
                </a:lnTo>
                <a:lnTo>
                  <a:pt x="1289110" y="120543"/>
                </a:lnTo>
                <a:lnTo>
                  <a:pt x="1337908" y="150391"/>
                </a:lnTo>
                <a:lnTo>
                  <a:pt x="1383557" y="182988"/>
                </a:lnTo>
                <a:lnTo>
                  <a:pt x="1425849" y="218171"/>
                </a:lnTo>
                <a:lnTo>
                  <a:pt x="1464575" y="255782"/>
                </a:lnTo>
                <a:lnTo>
                  <a:pt x="1499527" y="295658"/>
                </a:lnTo>
                <a:lnTo>
                  <a:pt x="1530495" y="337639"/>
                </a:lnTo>
                <a:lnTo>
                  <a:pt x="1557272" y="381564"/>
                </a:lnTo>
                <a:lnTo>
                  <a:pt x="1579648" y="427272"/>
                </a:lnTo>
                <a:lnTo>
                  <a:pt x="1597414" y="474603"/>
                </a:lnTo>
                <a:lnTo>
                  <a:pt x="1610363" y="523395"/>
                </a:lnTo>
                <a:lnTo>
                  <a:pt x="1618286" y="573488"/>
                </a:lnTo>
                <a:lnTo>
                  <a:pt x="1620973" y="624721"/>
                </a:lnTo>
                <a:lnTo>
                  <a:pt x="1618286" y="675971"/>
                </a:lnTo>
                <a:lnTo>
                  <a:pt x="1610363" y="726078"/>
                </a:lnTo>
                <a:lnTo>
                  <a:pt x="1597414" y="774880"/>
                </a:lnTo>
                <a:lnTo>
                  <a:pt x="1579648" y="822218"/>
                </a:lnTo>
                <a:lnTo>
                  <a:pt x="1557272" y="867932"/>
                </a:lnTo>
                <a:lnTo>
                  <a:pt x="1530495" y="911859"/>
                </a:lnTo>
                <a:lnTo>
                  <a:pt x="1499527" y="953840"/>
                </a:lnTo>
                <a:lnTo>
                  <a:pt x="1464575" y="993715"/>
                </a:lnTo>
                <a:lnTo>
                  <a:pt x="1425849" y="1031322"/>
                </a:lnTo>
                <a:lnTo>
                  <a:pt x="1383557" y="1066502"/>
                </a:lnTo>
                <a:lnTo>
                  <a:pt x="1337908" y="1099093"/>
                </a:lnTo>
                <a:lnTo>
                  <a:pt x="1289110" y="1128935"/>
                </a:lnTo>
                <a:lnTo>
                  <a:pt x="1237373" y="1155868"/>
                </a:lnTo>
                <a:lnTo>
                  <a:pt x="1182904" y="1179730"/>
                </a:lnTo>
                <a:lnTo>
                  <a:pt x="1125913" y="1200362"/>
                </a:lnTo>
                <a:lnTo>
                  <a:pt x="1066608" y="1217603"/>
                </a:lnTo>
                <a:lnTo>
                  <a:pt x="1005198" y="1231292"/>
                </a:lnTo>
                <a:lnTo>
                  <a:pt x="941891" y="1241269"/>
                </a:lnTo>
                <a:lnTo>
                  <a:pt x="876896" y="1247372"/>
                </a:lnTo>
                <a:lnTo>
                  <a:pt x="810423" y="1249443"/>
                </a:lnTo>
                <a:lnTo>
                  <a:pt x="743967" y="1247372"/>
                </a:lnTo>
                <a:lnTo>
                  <a:pt x="678989" y="1241269"/>
                </a:lnTo>
                <a:lnTo>
                  <a:pt x="615697" y="1231292"/>
                </a:lnTo>
                <a:lnTo>
                  <a:pt x="554299" y="1217603"/>
                </a:lnTo>
                <a:lnTo>
                  <a:pt x="495006" y="1200362"/>
                </a:lnTo>
                <a:lnTo>
                  <a:pt x="438025" y="1179730"/>
                </a:lnTo>
                <a:lnTo>
                  <a:pt x="383565" y="1155868"/>
                </a:lnTo>
                <a:lnTo>
                  <a:pt x="331835" y="1128935"/>
                </a:lnTo>
                <a:lnTo>
                  <a:pt x="283043" y="1099093"/>
                </a:lnTo>
                <a:lnTo>
                  <a:pt x="237399" y="1066502"/>
                </a:lnTo>
                <a:lnTo>
                  <a:pt x="195112" y="1031322"/>
                </a:lnTo>
                <a:lnTo>
                  <a:pt x="156389" y="993715"/>
                </a:lnTo>
                <a:lnTo>
                  <a:pt x="121440" y="953840"/>
                </a:lnTo>
                <a:lnTo>
                  <a:pt x="90474" y="911859"/>
                </a:lnTo>
                <a:lnTo>
                  <a:pt x="63699" y="867932"/>
                </a:lnTo>
                <a:lnTo>
                  <a:pt x="41324" y="822218"/>
                </a:lnTo>
                <a:lnTo>
                  <a:pt x="23558" y="774880"/>
                </a:lnTo>
                <a:lnTo>
                  <a:pt x="10609" y="726078"/>
                </a:lnTo>
                <a:lnTo>
                  <a:pt x="2687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4640" y="4357713"/>
            <a:ext cx="1120776" cy="767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780327" y="0"/>
                </a:moveTo>
                <a:lnTo>
                  <a:pt x="716324" y="2071"/>
                </a:lnTo>
                <a:lnTo>
                  <a:pt x="653747" y="8177"/>
                </a:lnTo>
                <a:lnTo>
                  <a:pt x="592797" y="18157"/>
                </a:lnTo>
                <a:lnTo>
                  <a:pt x="533673" y="31851"/>
                </a:lnTo>
                <a:lnTo>
                  <a:pt x="476577" y="49098"/>
                </a:lnTo>
                <a:lnTo>
                  <a:pt x="421710" y="69736"/>
                </a:lnTo>
                <a:lnTo>
                  <a:pt x="369272" y="93604"/>
                </a:lnTo>
                <a:lnTo>
                  <a:pt x="319464" y="120543"/>
                </a:lnTo>
                <a:lnTo>
                  <a:pt x="272487" y="150391"/>
                </a:lnTo>
                <a:lnTo>
                  <a:pt x="228542" y="182988"/>
                </a:lnTo>
                <a:lnTo>
                  <a:pt x="187829" y="218171"/>
                </a:lnTo>
                <a:lnTo>
                  <a:pt x="150550" y="255782"/>
                </a:lnTo>
                <a:lnTo>
                  <a:pt x="116904" y="295658"/>
                </a:lnTo>
                <a:lnTo>
                  <a:pt x="87093" y="337639"/>
                </a:lnTo>
                <a:lnTo>
                  <a:pt x="61318" y="381564"/>
                </a:lnTo>
                <a:lnTo>
                  <a:pt x="39779" y="427272"/>
                </a:lnTo>
                <a:lnTo>
                  <a:pt x="22676" y="474603"/>
                </a:lnTo>
                <a:lnTo>
                  <a:pt x="10212" y="523395"/>
                </a:lnTo>
                <a:lnTo>
                  <a:pt x="2586" y="573488"/>
                </a:lnTo>
                <a:lnTo>
                  <a:pt x="0" y="624721"/>
                </a:lnTo>
                <a:lnTo>
                  <a:pt x="2586" y="675971"/>
                </a:lnTo>
                <a:lnTo>
                  <a:pt x="10212" y="726078"/>
                </a:lnTo>
                <a:lnTo>
                  <a:pt x="22676" y="774880"/>
                </a:lnTo>
                <a:lnTo>
                  <a:pt x="39779" y="822218"/>
                </a:lnTo>
                <a:lnTo>
                  <a:pt x="61318" y="867932"/>
                </a:lnTo>
                <a:lnTo>
                  <a:pt x="87093" y="911859"/>
                </a:lnTo>
                <a:lnTo>
                  <a:pt x="116904" y="953840"/>
                </a:lnTo>
                <a:lnTo>
                  <a:pt x="150550" y="993715"/>
                </a:lnTo>
                <a:lnTo>
                  <a:pt x="187829" y="1031322"/>
                </a:lnTo>
                <a:lnTo>
                  <a:pt x="228542" y="1066502"/>
                </a:lnTo>
                <a:lnTo>
                  <a:pt x="272487" y="1099093"/>
                </a:lnTo>
                <a:lnTo>
                  <a:pt x="319464" y="1128935"/>
                </a:lnTo>
                <a:lnTo>
                  <a:pt x="369272" y="1155868"/>
                </a:lnTo>
                <a:lnTo>
                  <a:pt x="421710" y="1179730"/>
                </a:lnTo>
                <a:lnTo>
                  <a:pt x="476577" y="1200362"/>
                </a:lnTo>
                <a:lnTo>
                  <a:pt x="533673" y="1217603"/>
                </a:lnTo>
                <a:lnTo>
                  <a:pt x="592797" y="1231292"/>
                </a:lnTo>
                <a:lnTo>
                  <a:pt x="653747" y="1241269"/>
                </a:lnTo>
                <a:lnTo>
                  <a:pt x="716324" y="1247372"/>
                </a:lnTo>
                <a:lnTo>
                  <a:pt x="780327" y="1249443"/>
                </a:lnTo>
                <a:lnTo>
                  <a:pt x="844330" y="1247372"/>
                </a:lnTo>
                <a:lnTo>
                  <a:pt x="906907" y="1241269"/>
                </a:lnTo>
                <a:lnTo>
                  <a:pt x="967857" y="1231292"/>
                </a:lnTo>
                <a:lnTo>
                  <a:pt x="1026981" y="1217603"/>
                </a:lnTo>
                <a:lnTo>
                  <a:pt x="1084077" y="1200362"/>
                </a:lnTo>
                <a:lnTo>
                  <a:pt x="1138944" y="1179730"/>
                </a:lnTo>
                <a:lnTo>
                  <a:pt x="1191382" y="1155868"/>
                </a:lnTo>
                <a:lnTo>
                  <a:pt x="1241190" y="1128935"/>
                </a:lnTo>
                <a:lnTo>
                  <a:pt x="1288167" y="1099093"/>
                </a:lnTo>
                <a:lnTo>
                  <a:pt x="1332112" y="1066502"/>
                </a:lnTo>
                <a:lnTo>
                  <a:pt x="1372825" y="1031322"/>
                </a:lnTo>
                <a:lnTo>
                  <a:pt x="1410104" y="993715"/>
                </a:lnTo>
                <a:lnTo>
                  <a:pt x="1443750" y="953840"/>
                </a:lnTo>
                <a:lnTo>
                  <a:pt x="1473561" y="911859"/>
                </a:lnTo>
                <a:lnTo>
                  <a:pt x="1499336" y="867932"/>
                </a:lnTo>
                <a:lnTo>
                  <a:pt x="1520875" y="822218"/>
                </a:lnTo>
                <a:lnTo>
                  <a:pt x="1537978" y="774880"/>
                </a:lnTo>
                <a:lnTo>
                  <a:pt x="1550442" y="726078"/>
                </a:lnTo>
                <a:lnTo>
                  <a:pt x="1558068" y="675971"/>
                </a:lnTo>
                <a:lnTo>
                  <a:pt x="1560655" y="624721"/>
                </a:lnTo>
                <a:lnTo>
                  <a:pt x="1558068" y="573488"/>
                </a:lnTo>
                <a:lnTo>
                  <a:pt x="1550442" y="523395"/>
                </a:lnTo>
                <a:lnTo>
                  <a:pt x="1537978" y="474603"/>
                </a:lnTo>
                <a:lnTo>
                  <a:pt x="1520875" y="427272"/>
                </a:lnTo>
                <a:lnTo>
                  <a:pt x="1499336" y="381564"/>
                </a:lnTo>
                <a:lnTo>
                  <a:pt x="1473561" y="337639"/>
                </a:lnTo>
                <a:lnTo>
                  <a:pt x="1443750" y="295658"/>
                </a:lnTo>
                <a:lnTo>
                  <a:pt x="1410104" y="255782"/>
                </a:lnTo>
                <a:lnTo>
                  <a:pt x="1372825" y="218171"/>
                </a:lnTo>
                <a:lnTo>
                  <a:pt x="1332112" y="182988"/>
                </a:lnTo>
                <a:lnTo>
                  <a:pt x="1288167" y="150391"/>
                </a:lnTo>
                <a:lnTo>
                  <a:pt x="1241190" y="120543"/>
                </a:lnTo>
                <a:lnTo>
                  <a:pt x="1191382" y="93604"/>
                </a:lnTo>
                <a:lnTo>
                  <a:pt x="1138944" y="69736"/>
                </a:lnTo>
                <a:lnTo>
                  <a:pt x="1084077" y="49098"/>
                </a:lnTo>
                <a:lnTo>
                  <a:pt x="1026981" y="31851"/>
                </a:lnTo>
                <a:lnTo>
                  <a:pt x="967857" y="18157"/>
                </a:lnTo>
                <a:lnTo>
                  <a:pt x="906907" y="8177"/>
                </a:lnTo>
                <a:lnTo>
                  <a:pt x="844330" y="2071"/>
                </a:lnTo>
                <a:lnTo>
                  <a:pt x="7803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0" y="624721"/>
                </a:moveTo>
                <a:lnTo>
                  <a:pt x="2586" y="573488"/>
                </a:lnTo>
                <a:lnTo>
                  <a:pt x="10212" y="523395"/>
                </a:lnTo>
                <a:lnTo>
                  <a:pt x="22676" y="474603"/>
                </a:lnTo>
                <a:lnTo>
                  <a:pt x="39779" y="427272"/>
                </a:lnTo>
                <a:lnTo>
                  <a:pt x="61318" y="381564"/>
                </a:lnTo>
                <a:lnTo>
                  <a:pt x="87093" y="337639"/>
                </a:lnTo>
                <a:lnTo>
                  <a:pt x="116904" y="295658"/>
                </a:lnTo>
                <a:lnTo>
                  <a:pt x="150550" y="255782"/>
                </a:lnTo>
                <a:lnTo>
                  <a:pt x="187829" y="218171"/>
                </a:lnTo>
                <a:lnTo>
                  <a:pt x="228542" y="182988"/>
                </a:lnTo>
                <a:lnTo>
                  <a:pt x="272487" y="150391"/>
                </a:lnTo>
                <a:lnTo>
                  <a:pt x="319464" y="120543"/>
                </a:lnTo>
                <a:lnTo>
                  <a:pt x="369272" y="93604"/>
                </a:lnTo>
                <a:lnTo>
                  <a:pt x="421710" y="69736"/>
                </a:lnTo>
                <a:lnTo>
                  <a:pt x="476577" y="49098"/>
                </a:lnTo>
                <a:lnTo>
                  <a:pt x="533673" y="31851"/>
                </a:lnTo>
                <a:lnTo>
                  <a:pt x="592797" y="18157"/>
                </a:lnTo>
                <a:lnTo>
                  <a:pt x="653747" y="8177"/>
                </a:lnTo>
                <a:lnTo>
                  <a:pt x="716324" y="2071"/>
                </a:lnTo>
                <a:lnTo>
                  <a:pt x="780327" y="0"/>
                </a:lnTo>
                <a:lnTo>
                  <a:pt x="844330" y="2071"/>
                </a:lnTo>
                <a:lnTo>
                  <a:pt x="906907" y="8177"/>
                </a:lnTo>
                <a:lnTo>
                  <a:pt x="967857" y="18157"/>
                </a:lnTo>
                <a:lnTo>
                  <a:pt x="1026981" y="31851"/>
                </a:lnTo>
                <a:lnTo>
                  <a:pt x="1084077" y="49098"/>
                </a:lnTo>
                <a:lnTo>
                  <a:pt x="1138944" y="69736"/>
                </a:lnTo>
                <a:lnTo>
                  <a:pt x="1191382" y="93604"/>
                </a:lnTo>
                <a:lnTo>
                  <a:pt x="1241190" y="120543"/>
                </a:lnTo>
                <a:lnTo>
                  <a:pt x="1288167" y="150391"/>
                </a:lnTo>
                <a:lnTo>
                  <a:pt x="1332112" y="182988"/>
                </a:lnTo>
                <a:lnTo>
                  <a:pt x="1372825" y="218171"/>
                </a:lnTo>
                <a:lnTo>
                  <a:pt x="1410104" y="255782"/>
                </a:lnTo>
                <a:lnTo>
                  <a:pt x="1443750" y="295658"/>
                </a:lnTo>
                <a:lnTo>
                  <a:pt x="1473561" y="337639"/>
                </a:lnTo>
                <a:lnTo>
                  <a:pt x="1499336" y="381564"/>
                </a:lnTo>
                <a:lnTo>
                  <a:pt x="1520875" y="427272"/>
                </a:lnTo>
                <a:lnTo>
                  <a:pt x="1537978" y="474603"/>
                </a:lnTo>
                <a:lnTo>
                  <a:pt x="1550442" y="523395"/>
                </a:lnTo>
                <a:lnTo>
                  <a:pt x="1558068" y="573488"/>
                </a:lnTo>
                <a:lnTo>
                  <a:pt x="1560655" y="624721"/>
                </a:lnTo>
                <a:lnTo>
                  <a:pt x="1558068" y="675971"/>
                </a:lnTo>
                <a:lnTo>
                  <a:pt x="1550442" y="726078"/>
                </a:lnTo>
                <a:lnTo>
                  <a:pt x="1537978" y="774880"/>
                </a:lnTo>
                <a:lnTo>
                  <a:pt x="1520875" y="822218"/>
                </a:lnTo>
                <a:lnTo>
                  <a:pt x="1499336" y="867932"/>
                </a:lnTo>
                <a:lnTo>
                  <a:pt x="1473561" y="911859"/>
                </a:lnTo>
                <a:lnTo>
                  <a:pt x="1443750" y="953840"/>
                </a:lnTo>
                <a:lnTo>
                  <a:pt x="1410104" y="993715"/>
                </a:lnTo>
                <a:lnTo>
                  <a:pt x="1372825" y="1031322"/>
                </a:lnTo>
                <a:lnTo>
                  <a:pt x="1332112" y="1066502"/>
                </a:lnTo>
                <a:lnTo>
                  <a:pt x="1288167" y="1099093"/>
                </a:lnTo>
                <a:lnTo>
                  <a:pt x="1241190" y="1128935"/>
                </a:lnTo>
                <a:lnTo>
                  <a:pt x="1191382" y="1155868"/>
                </a:lnTo>
                <a:lnTo>
                  <a:pt x="1138944" y="1179730"/>
                </a:lnTo>
                <a:lnTo>
                  <a:pt x="1084077" y="1200362"/>
                </a:lnTo>
                <a:lnTo>
                  <a:pt x="1026981" y="1217603"/>
                </a:lnTo>
                <a:lnTo>
                  <a:pt x="967857" y="1231292"/>
                </a:lnTo>
                <a:lnTo>
                  <a:pt x="906907" y="1241269"/>
                </a:lnTo>
                <a:lnTo>
                  <a:pt x="844330" y="1247372"/>
                </a:lnTo>
                <a:lnTo>
                  <a:pt x="780327" y="1249443"/>
                </a:lnTo>
                <a:lnTo>
                  <a:pt x="716324" y="1247372"/>
                </a:lnTo>
                <a:lnTo>
                  <a:pt x="653747" y="1241269"/>
                </a:lnTo>
                <a:lnTo>
                  <a:pt x="592797" y="1231292"/>
                </a:lnTo>
                <a:lnTo>
                  <a:pt x="533673" y="1217603"/>
                </a:lnTo>
                <a:lnTo>
                  <a:pt x="476577" y="1200362"/>
                </a:lnTo>
                <a:lnTo>
                  <a:pt x="421710" y="1179730"/>
                </a:lnTo>
                <a:lnTo>
                  <a:pt x="369272" y="1155868"/>
                </a:lnTo>
                <a:lnTo>
                  <a:pt x="319464" y="1128935"/>
                </a:lnTo>
                <a:lnTo>
                  <a:pt x="272487" y="1099093"/>
                </a:lnTo>
                <a:lnTo>
                  <a:pt x="228542" y="1066502"/>
                </a:lnTo>
                <a:lnTo>
                  <a:pt x="187829" y="1031322"/>
                </a:lnTo>
                <a:lnTo>
                  <a:pt x="150550" y="993715"/>
                </a:lnTo>
                <a:lnTo>
                  <a:pt x="116904" y="953840"/>
                </a:lnTo>
                <a:lnTo>
                  <a:pt x="87093" y="911859"/>
                </a:lnTo>
                <a:lnTo>
                  <a:pt x="61318" y="867932"/>
                </a:lnTo>
                <a:lnTo>
                  <a:pt x="39779" y="822218"/>
                </a:lnTo>
                <a:lnTo>
                  <a:pt x="22676" y="774880"/>
                </a:lnTo>
                <a:lnTo>
                  <a:pt x="10212" y="726078"/>
                </a:lnTo>
                <a:lnTo>
                  <a:pt x="2586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61333" y="4357713"/>
            <a:ext cx="1078109" cy="7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1241920" y="0"/>
                </a:moveTo>
                <a:lnTo>
                  <a:pt x="1140069" y="2414"/>
                </a:lnTo>
                <a:lnTo>
                  <a:pt x="1040485" y="9532"/>
                </a:lnTo>
                <a:lnTo>
                  <a:pt x="943487" y="21166"/>
                </a:lnTo>
                <a:lnTo>
                  <a:pt x="849394" y="37128"/>
                </a:lnTo>
                <a:lnTo>
                  <a:pt x="758527" y="57232"/>
                </a:lnTo>
                <a:lnTo>
                  <a:pt x="671205" y="81289"/>
                </a:lnTo>
                <a:lnTo>
                  <a:pt x="587749" y="109112"/>
                </a:lnTo>
                <a:lnTo>
                  <a:pt x="508477" y="140514"/>
                </a:lnTo>
                <a:lnTo>
                  <a:pt x="433709" y="175307"/>
                </a:lnTo>
                <a:lnTo>
                  <a:pt x="363766" y="213303"/>
                </a:lnTo>
                <a:lnTo>
                  <a:pt x="298967" y="254315"/>
                </a:lnTo>
                <a:lnTo>
                  <a:pt x="239631" y="298156"/>
                </a:lnTo>
                <a:lnTo>
                  <a:pt x="186078" y="344638"/>
                </a:lnTo>
                <a:lnTo>
                  <a:pt x="138629" y="393573"/>
                </a:lnTo>
                <a:lnTo>
                  <a:pt x="97602" y="444774"/>
                </a:lnTo>
                <a:lnTo>
                  <a:pt x="63318" y="498054"/>
                </a:lnTo>
                <a:lnTo>
                  <a:pt x="36096" y="553224"/>
                </a:lnTo>
                <a:lnTo>
                  <a:pt x="16255" y="610098"/>
                </a:lnTo>
                <a:lnTo>
                  <a:pt x="4117" y="668488"/>
                </a:lnTo>
                <a:lnTo>
                  <a:pt x="0" y="728206"/>
                </a:lnTo>
                <a:lnTo>
                  <a:pt x="4117" y="787942"/>
                </a:lnTo>
                <a:lnTo>
                  <a:pt x="16255" y="846345"/>
                </a:lnTo>
                <a:lnTo>
                  <a:pt x="36096" y="903230"/>
                </a:lnTo>
                <a:lnTo>
                  <a:pt x="63318" y="958408"/>
                </a:lnTo>
                <a:lnTo>
                  <a:pt x="97602" y="1011692"/>
                </a:lnTo>
                <a:lnTo>
                  <a:pt x="138629" y="1062896"/>
                </a:lnTo>
                <a:lnTo>
                  <a:pt x="186078" y="1111831"/>
                </a:lnTo>
                <a:lnTo>
                  <a:pt x="239631" y="1158311"/>
                </a:lnTo>
                <a:lnTo>
                  <a:pt x="298967" y="1202149"/>
                </a:lnTo>
                <a:lnTo>
                  <a:pt x="363766" y="1243157"/>
                </a:lnTo>
                <a:lnTo>
                  <a:pt x="433709" y="1281148"/>
                </a:lnTo>
                <a:lnTo>
                  <a:pt x="508477" y="1315935"/>
                </a:lnTo>
                <a:lnTo>
                  <a:pt x="587749" y="1347331"/>
                </a:lnTo>
                <a:lnTo>
                  <a:pt x="671205" y="1375148"/>
                </a:lnTo>
                <a:lnTo>
                  <a:pt x="758527" y="1399199"/>
                </a:lnTo>
                <a:lnTo>
                  <a:pt x="849394" y="1419297"/>
                </a:lnTo>
                <a:lnTo>
                  <a:pt x="943487" y="1435254"/>
                </a:lnTo>
                <a:lnTo>
                  <a:pt x="1040485" y="1446885"/>
                </a:lnTo>
                <a:lnTo>
                  <a:pt x="1140069" y="1454000"/>
                </a:lnTo>
                <a:lnTo>
                  <a:pt x="1241920" y="1456413"/>
                </a:lnTo>
                <a:lnTo>
                  <a:pt x="1343771" y="1454000"/>
                </a:lnTo>
                <a:lnTo>
                  <a:pt x="1443356" y="1446885"/>
                </a:lnTo>
                <a:lnTo>
                  <a:pt x="1540354" y="1435254"/>
                </a:lnTo>
                <a:lnTo>
                  <a:pt x="1634446" y="1419297"/>
                </a:lnTo>
                <a:lnTo>
                  <a:pt x="1725313" y="1399199"/>
                </a:lnTo>
                <a:lnTo>
                  <a:pt x="1812635" y="1375148"/>
                </a:lnTo>
                <a:lnTo>
                  <a:pt x="1896092" y="1347331"/>
                </a:lnTo>
                <a:lnTo>
                  <a:pt x="1975364" y="1315935"/>
                </a:lnTo>
                <a:lnTo>
                  <a:pt x="2050131" y="1281148"/>
                </a:lnTo>
                <a:lnTo>
                  <a:pt x="2120074" y="1243157"/>
                </a:lnTo>
                <a:lnTo>
                  <a:pt x="2184874" y="1202149"/>
                </a:lnTo>
                <a:lnTo>
                  <a:pt x="2244210" y="1158311"/>
                </a:lnTo>
                <a:lnTo>
                  <a:pt x="2297762" y="1111831"/>
                </a:lnTo>
                <a:lnTo>
                  <a:pt x="2345212" y="1062896"/>
                </a:lnTo>
                <a:lnTo>
                  <a:pt x="2386239" y="1011692"/>
                </a:lnTo>
                <a:lnTo>
                  <a:pt x="2420523" y="958408"/>
                </a:lnTo>
                <a:lnTo>
                  <a:pt x="2447745" y="903230"/>
                </a:lnTo>
                <a:lnTo>
                  <a:pt x="2467585" y="846345"/>
                </a:lnTo>
                <a:lnTo>
                  <a:pt x="2479724" y="787942"/>
                </a:lnTo>
                <a:lnTo>
                  <a:pt x="2483841" y="728206"/>
                </a:lnTo>
                <a:lnTo>
                  <a:pt x="2479724" y="668488"/>
                </a:lnTo>
                <a:lnTo>
                  <a:pt x="2467585" y="610098"/>
                </a:lnTo>
                <a:lnTo>
                  <a:pt x="2447745" y="553224"/>
                </a:lnTo>
                <a:lnTo>
                  <a:pt x="2420523" y="498054"/>
                </a:lnTo>
                <a:lnTo>
                  <a:pt x="2386239" y="444774"/>
                </a:lnTo>
                <a:lnTo>
                  <a:pt x="2345212" y="393573"/>
                </a:lnTo>
                <a:lnTo>
                  <a:pt x="2297762" y="344638"/>
                </a:lnTo>
                <a:lnTo>
                  <a:pt x="2244210" y="298156"/>
                </a:lnTo>
                <a:lnTo>
                  <a:pt x="2184874" y="254315"/>
                </a:lnTo>
                <a:lnTo>
                  <a:pt x="2120074" y="213303"/>
                </a:lnTo>
                <a:lnTo>
                  <a:pt x="2050131" y="175307"/>
                </a:lnTo>
                <a:lnTo>
                  <a:pt x="1975364" y="140514"/>
                </a:lnTo>
                <a:lnTo>
                  <a:pt x="1896092" y="109112"/>
                </a:lnTo>
                <a:lnTo>
                  <a:pt x="1812635" y="81289"/>
                </a:lnTo>
                <a:lnTo>
                  <a:pt x="1725313" y="57232"/>
                </a:lnTo>
                <a:lnTo>
                  <a:pt x="1634446" y="37128"/>
                </a:lnTo>
                <a:lnTo>
                  <a:pt x="1540354" y="21166"/>
                </a:lnTo>
                <a:lnTo>
                  <a:pt x="1443356" y="9532"/>
                </a:lnTo>
                <a:lnTo>
                  <a:pt x="1343771" y="2414"/>
                </a:lnTo>
                <a:lnTo>
                  <a:pt x="12419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0" y="728206"/>
                </a:moveTo>
                <a:lnTo>
                  <a:pt x="4117" y="668488"/>
                </a:lnTo>
                <a:lnTo>
                  <a:pt x="16255" y="610098"/>
                </a:lnTo>
                <a:lnTo>
                  <a:pt x="36096" y="553224"/>
                </a:lnTo>
                <a:lnTo>
                  <a:pt x="63318" y="498054"/>
                </a:lnTo>
                <a:lnTo>
                  <a:pt x="97602" y="444774"/>
                </a:lnTo>
                <a:lnTo>
                  <a:pt x="138629" y="393573"/>
                </a:lnTo>
                <a:lnTo>
                  <a:pt x="186078" y="344638"/>
                </a:lnTo>
                <a:lnTo>
                  <a:pt x="239631" y="298156"/>
                </a:lnTo>
                <a:lnTo>
                  <a:pt x="298967" y="254315"/>
                </a:lnTo>
                <a:lnTo>
                  <a:pt x="363766" y="213303"/>
                </a:lnTo>
                <a:lnTo>
                  <a:pt x="433709" y="175307"/>
                </a:lnTo>
                <a:lnTo>
                  <a:pt x="508477" y="140514"/>
                </a:lnTo>
                <a:lnTo>
                  <a:pt x="587749" y="109112"/>
                </a:lnTo>
                <a:lnTo>
                  <a:pt x="671205" y="81289"/>
                </a:lnTo>
                <a:lnTo>
                  <a:pt x="758527" y="57232"/>
                </a:lnTo>
                <a:lnTo>
                  <a:pt x="849394" y="37128"/>
                </a:lnTo>
                <a:lnTo>
                  <a:pt x="943487" y="21166"/>
                </a:lnTo>
                <a:lnTo>
                  <a:pt x="1040485" y="9532"/>
                </a:lnTo>
                <a:lnTo>
                  <a:pt x="1140069" y="2414"/>
                </a:lnTo>
                <a:lnTo>
                  <a:pt x="1241920" y="0"/>
                </a:lnTo>
                <a:lnTo>
                  <a:pt x="1343771" y="2414"/>
                </a:lnTo>
                <a:lnTo>
                  <a:pt x="1443356" y="9532"/>
                </a:lnTo>
                <a:lnTo>
                  <a:pt x="1540354" y="21166"/>
                </a:lnTo>
                <a:lnTo>
                  <a:pt x="1634446" y="37128"/>
                </a:lnTo>
                <a:lnTo>
                  <a:pt x="1725313" y="57232"/>
                </a:lnTo>
                <a:lnTo>
                  <a:pt x="1812635" y="81289"/>
                </a:lnTo>
                <a:lnTo>
                  <a:pt x="1896092" y="109112"/>
                </a:lnTo>
                <a:lnTo>
                  <a:pt x="1975364" y="140514"/>
                </a:lnTo>
                <a:lnTo>
                  <a:pt x="2050131" y="175307"/>
                </a:lnTo>
                <a:lnTo>
                  <a:pt x="2120074" y="213303"/>
                </a:lnTo>
                <a:lnTo>
                  <a:pt x="2184874" y="254315"/>
                </a:lnTo>
                <a:lnTo>
                  <a:pt x="2244210" y="298156"/>
                </a:lnTo>
                <a:lnTo>
                  <a:pt x="2297762" y="344638"/>
                </a:lnTo>
                <a:lnTo>
                  <a:pt x="2345212" y="393573"/>
                </a:lnTo>
                <a:lnTo>
                  <a:pt x="2386239" y="444774"/>
                </a:lnTo>
                <a:lnTo>
                  <a:pt x="2420523" y="498054"/>
                </a:lnTo>
                <a:lnTo>
                  <a:pt x="2447745" y="553224"/>
                </a:lnTo>
                <a:lnTo>
                  <a:pt x="2467585" y="610098"/>
                </a:lnTo>
                <a:lnTo>
                  <a:pt x="2479724" y="668488"/>
                </a:lnTo>
                <a:lnTo>
                  <a:pt x="2483841" y="728206"/>
                </a:lnTo>
                <a:lnTo>
                  <a:pt x="2479724" y="787942"/>
                </a:lnTo>
                <a:lnTo>
                  <a:pt x="2467585" y="846345"/>
                </a:lnTo>
                <a:lnTo>
                  <a:pt x="2447745" y="903230"/>
                </a:lnTo>
                <a:lnTo>
                  <a:pt x="2420523" y="958408"/>
                </a:lnTo>
                <a:lnTo>
                  <a:pt x="2386239" y="1011692"/>
                </a:lnTo>
                <a:lnTo>
                  <a:pt x="2345212" y="1062896"/>
                </a:lnTo>
                <a:lnTo>
                  <a:pt x="2297762" y="1111831"/>
                </a:lnTo>
                <a:lnTo>
                  <a:pt x="2244210" y="1158311"/>
                </a:lnTo>
                <a:lnTo>
                  <a:pt x="2184874" y="1202149"/>
                </a:lnTo>
                <a:lnTo>
                  <a:pt x="2120074" y="1243157"/>
                </a:lnTo>
                <a:lnTo>
                  <a:pt x="2050131" y="1281148"/>
                </a:lnTo>
                <a:lnTo>
                  <a:pt x="1975364" y="1315935"/>
                </a:lnTo>
                <a:lnTo>
                  <a:pt x="1896092" y="1347331"/>
                </a:lnTo>
                <a:lnTo>
                  <a:pt x="1812635" y="1375148"/>
                </a:lnTo>
                <a:lnTo>
                  <a:pt x="1725313" y="1399199"/>
                </a:lnTo>
                <a:lnTo>
                  <a:pt x="1634446" y="1419297"/>
                </a:lnTo>
                <a:lnTo>
                  <a:pt x="1540354" y="1435254"/>
                </a:lnTo>
                <a:lnTo>
                  <a:pt x="1443356" y="1446885"/>
                </a:lnTo>
                <a:lnTo>
                  <a:pt x="1343771" y="1454000"/>
                </a:lnTo>
                <a:lnTo>
                  <a:pt x="1241920" y="1456413"/>
                </a:lnTo>
                <a:lnTo>
                  <a:pt x="1140069" y="1454000"/>
                </a:lnTo>
                <a:lnTo>
                  <a:pt x="1040485" y="1446885"/>
                </a:lnTo>
                <a:lnTo>
                  <a:pt x="943487" y="1435254"/>
                </a:lnTo>
                <a:lnTo>
                  <a:pt x="849394" y="1419297"/>
                </a:lnTo>
                <a:lnTo>
                  <a:pt x="758527" y="1399199"/>
                </a:lnTo>
                <a:lnTo>
                  <a:pt x="671205" y="1375148"/>
                </a:lnTo>
                <a:lnTo>
                  <a:pt x="587749" y="1347331"/>
                </a:lnTo>
                <a:lnTo>
                  <a:pt x="508477" y="1315935"/>
                </a:lnTo>
                <a:lnTo>
                  <a:pt x="433709" y="1281148"/>
                </a:lnTo>
                <a:lnTo>
                  <a:pt x="363766" y="1243157"/>
                </a:lnTo>
                <a:lnTo>
                  <a:pt x="298967" y="1202149"/>
                </a:lnTo>
                <a:lnTo>
                  <a:pt x="239631" y="1158311"/>
                </a:lnTo>
                <a:lnTo>
                  <a:pt x="186078" y="1111831"/>
                </a:lnTo>
                <a:lnTo>
                  <a:pt x="138629" y="1062896"/>
                </a:lnTo>
                <a:lnTo>
                  <a:pt x="97602" y="1011692"/>
                </a:lnTo>
                <a:lnTo>
                  <a:pt x="63318" y="958408"/>
                </a:lnTo>
                <a:lnTo>
                  <a:pt x="36096" y="903230"/>
                </a:lnTo>
                <a:lnTo>
                  <a:pt x="16255" y="846345"/>
                </a:lnTo>
                <a:lnTo>
                  <a:pt x="4117" y="787942"/>
                </a:lnTo>
                <a:lnTo>
                  <a:pt x="0" y="728206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08024" y="4180963"/>
            <a:ext cx="1731069" cy="9134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8836175" y="0"/>
                </a:moveTo>
                <a:lnTo>
                  <a:pt x="148301" y="385"/>
                </a:lnTo>
                <a:lnTo>
                  <a:pt x="106325" y="9071"/>
                </a:lnTo>
                <a:lnTo>
                  <a:pt x="69187" y="27999"/>
                </a:lnTo>
                <a:lnTo>
                  <a:pt x="38471" y="55586"/>
                </a:lnTo>
                <a:lnTo>
                  <a:pt x="15760" y="90252"/>
                </a:lnTo>
                <a:lnTo>
                  <a:pt x="2639" y="130411"/>
                </a:lnTo>
                <a:lnTo>
                  <a:pt x="0" y="159456"/>
                </a:lnTo>
                <a:lnTo>
                  <a:pt x="386" y="808477"/>
                </a:lnTo>
                <a:lnTo>
                  <a:pt x="9074" y="850448"/>
                </a:lnTo>
                <a:lnTo>
                  <a:pt x="28007" y="887581"/>
                </a:lnTo>
                <a:lnTo>
                  <a:pt x="55599" y="918292"/>
                </a:lnTo>
                <a:lnTo>
                  <a:pt x="90269" y="940999"/>
                </a:lnTo>
                <a:lnTo>
                  <a:pt x="130433" y="954119"/>
                </a:lnTo>
                <a:lnTo>
                  <a:pt x="159480" y="956758"/>
                </a:lnTo>
                <a:lnTo>
                  <a:pt x="8847377" y="956371"/>
                </a:lnTo>
                <a:lnTo>
                  <a:pt x="8889365" y="947681"/>
                </a:lnTo>
                <a:lnTo>
                  <a:pt x="8926503" y="928750"/>
                </a:lnTo>
                <a:lnTo>
                  <a:pt x="8957214" y="901160"/>
                </a:lnTo>
                <a:lnTo>
                  <a:pt x="8979917" y="866495"/>
                </a:lnTo>
                <a:lnTo>
                  <a:pt x="8993032" y="826336"/>
                </a:lnTo>
                <a:lnTo>
                  <a:pt x="8995670" y="797294"/>
                </a:lnTo>
                <a:lnTo>
                  <a:pt x="8995283" y="148267"/>
                </a:lnTo>
                <a:lnTo>
                  <a:pt x="8986597" y="106298"/>
                </a:lnTo>
                <a:lnTo>
                  <a:pt x="8967670" y="69168"/>
                </a:lnTo>
                <a:lnTo>
                  <a:pt x="8940081" y="38460"/>
                </a:lnTo>
                <a:lnTo>
                  <a:pt x="8905409" y="15756"/>
                </a:lnTo>
                <a:lnTo>
                  <a:pt x="8865235" y="2638"/>
                </a:lnTo>
                <a:lnTo>
                  <a:pt x="883617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0" y="159456"/>
                </a:moveTo>
                <a:lnTo>
                  <a:pt x="5849" y="116512"/>
                </a:lnTo>
                <a:lnTo>
                  <a:pt x="22343" y="78008"/>
                </a:lnTo>
                <a:lnTo>
                  <a:pt x="47898" y="45526"/>
                </a:lnTo>
                <a:lnTo>
                  <a:pt x="80931" y="20649"/>
                </a:lnTo>
                <a:lnTo>
                  <a:pt x="119857" y="4959"/>
                </a:lnTo>
                <a:lnTo>
                  <a:pt x="8836175" y="0"/>
                </a:lnTo>
                <a:lnTo>
                  <a:pt x="8850894" y="669"/>
                </a:lnTo>
                <a:lnTo>
                  <a:pt x="8892551" y="10240"/>
                </a:lnTo>
                <a:lnTo>
                  <a:pt x="8929233" y="29924"/>
                </a:lnTo>
                <a:lnTo>
                  <a:pt x="8959358" y="58141"/>
                </a:lnTo>
                <a:lnTo>
                  <a:pt x="8981348" y="93306"/>
                </a:lnTo>
                <a:lnTo>
                  <a:pt x="8993623" y="133838"/>
                </a:lnTo>
                <a:lnTo>
                  <a:pt x="8995670" y="797294"/>
                </a:lnTo>
                <a:lnTo>
                  <a:pt x="8995000" y="812003"/>
                </a:lnTo>
                <a:lnTo>
                  <a:pt x="8985432" y="853641"/>
                </a:lnTo>
                <a:lnTo>
                  <a:pt x="8965749" y="890313"/>
                </a:lnTo>
                <a:lnTo>
                  <a:pt x="8937533" y="920438"/>
                </a:lnTo>
                <a:lnTo>
                  <a:pt x="8902361" y="942431"/>
                </a:lnTo>
                <a:lnTo>
                  <a:pt x="8861814" y="954710"/>
                </a:lnTo>
                <a:lnTo>
                  <a:pt x="159480" y="956758"/>
                </a:lnTo>
                <a:lnTo>
                  <a:pt x="144769" y="956089"/>
                </a:lnTo>
                <a:lnTo>
                  <a:pt x="103125" y="946516"/>
                </a:lnTo>
                <a:lnTo>
                  <a:pt x="66448" y="926829"/>
                </a:lnTo>
                <a:lnTo>
                  <a:pt x="36320" y="898610"/>
                </a:lnTo>
                <a:lnTo>
                  <a:pt x="14325" y="863442"/>
                </a:lnTo>
                <a:lnTo>
                  <a:pt x="2046" y="822908"/>
                </a:lnTo>
                <a:lnTo>
                  <a:pt x="0" y="159456"/>
                </a:lnTo>
                <a:close/>
              </a:path>
            </a:pathLst>
          </a:custGeom>
          <a:ln w="25395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0794" y="5981270"/>
            <a:ext cx="8876304" cy="7458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02870" y="3665186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89"/>
                </a:moveTo>
                <a:lnTo>
                  <a:pt x="0" y="167989"/>
                </a:lnTo>
                <a:lnTo>
                  <a:pt x="124763" y="292679"/>
                </a:lnTo>
                <a:lnTo>
                  <a:pt x="249527" y="167989"/>
                </a:lnTo>
                <a:close/>
              </a:path>
              <a:path w="249555" h="292735">
                <a:moveTo>
                  <a:pt x="187177" y="0"/>
                </a:moveTo>
                <a:lnTo>
                  <a:pt x="62388" y="0"/>
                </a:lnTo>
                <a:lnTo>
                  <a:pt x="62388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72216" y="3652489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43" y="167989"/>
                </a:moveTo>
                <a:lnTo>
                  <a:pt x="0" y="167989"/>
                </a:lnTo>
                <a:lnTo>
                  <a:pt x="155417" y="323407"/>
                </a:lnTo>
                <a:lnTo>
                  <a:pt x="182327" y="296488"/>
                </a:lnTo>
                <a:lnTo>
                  <a:pt x="146439" y="296488"/>
                </a:lnTo>
                <a:lnTo>
                  <a:pt x="155416" y="287505"/>
                </a:lnTo>
                <a:lnTo>
                  <a:pt x="61335" y="193384"/>
                </a:lnTo>
                <a:lnTo>
                  <a:pt x="30654" y="193384"/>
                </a:lnTo>
                <a:lnTo>
                  <a:pt x="39632" y="171671"/>
                </a:lnTo>
                <a:lnTo>
                  <a:pt x="80343" y="171671"/>
                </a:lnTo>
                <a:lnTo>
                  <a:pt x="80343" y="167989"/>
                </a:lnTo>
                <a:close/>
              </a:path>
              <a:path w="311150" h="323850">
                <a:moveTo>
                  <a:pt x="155416" y="287505"/>
                </a:moveTo>
                <a:lnTo>
                  <a:pt x="146439" y="296488"/>
                </a:lnTo>
                <a:lnTo>
                  <a:pt x="164395" y="296488"/>
                </a:lnTo>
                <a:lnTo>
                  <a:pt x="155416" y="287505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16" y="287505"/>
                </a:lnTo>
                <a:lnTo>
                  <a:pt x="164395" y="296488"/>
                </a:lnTo>
                <a:lnTo>
                  <a:pt x="182327" y="296488"/>
                </a:lnTo>
                <a:lnTo>
                  <a:pt x="285398" y="193384"/>
                </a:lnTo>
                <a:lnTo>
                  <a:pt x="280181" y="193384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84"/>
                </a:lnTo>
                <a:lnTo>
                  <a:pt x="61335" y="193384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43" y="171671"/>
                </a:moveTo>
                <a:lnTo>
                  <a:pt x="39632" y="171671"/>
                </a:lnTo>
                <a:lnTo>
                  <a:pt x="61335" y="193384"/>
                </a:lnTo>
                <a:lnTo>
                  <a:pt x="105741" y="193384"/>
                </a:lnTo>
                <a:lnTo>
                  <a:pt x="105741" y="180686"/>
                </a:lnTo>
                <a:lnTo>
                  <a:pt x="80343" y="180686"/>
                </a:lnTo>
                <a:lnTo>
                  <a:pt x="80343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84"/>
                </a:lnTo>
                <a:lnTo>
                  <a:pt x="249468" y="193384"/>
                </a:lnTo>
                <a:lnTo>
                  <a:pt x="262156" y="180686"/>
                </a:lnTo>
                <a:lnTo>
                  <a:pt x="230529" y="180686"/>
                </a:lnTo>
                <a:lnTo>
                  <a:pt x="217831" y="167989"/>
                </a:lnTo>
                <a:lnTo>
                  <a:pt x="230529" y="167989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103" y="171671"/>
                </a:moveTo>
                <a:lnTo>
                  <a:pt x="271165" y="171671"/>
                </a:lnTo>
                <a:lnTo>
                  <a:pt x="280181" y="193384"/>
                </a:lnTo>
                <a:lnTo>
                  <a:pt x="285398" y="193384"/>
                </a:lnTo>
                <a:lnTo>
                  <a:pt x="30710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43" y="0"/>
                </a:lnTo>
                <a:lnTo>
                  <a:pt x="80343" y="180686"/>
                </a:lnTo>
                <a:lnTo>
                  <a:pt x="93042" y="167989"/>
                </a:lnTo>
                <a:lnTo>
                  <a:pt x="105741" y="167989"/>
                </a:lnTo>
                <a:lnTo>
                  <a:pt x="105741" y="25395"/>
                </a:lnTo>
                <a:lnTo>
                  <a:pt x="93042" y="25395"/>
                </a:lnTo>
                <a:lnTo>
                  <a:pt x="105741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41" y="167989"/>
                </a:moveTo>
                <a:lnTo>
                  <a:pt x="93042" y="167989"/>
                </a:lnTo>
                <a:lnTo>
                  <a:pt x="80343" y="180686"/>
                </a:lnTo>
                <a:lnTo>
                  <a:pt x="105741" y="180686"/>
                </a:lnTo>
                <a:lnTo>
                  <a:pt x="105741" y="167989"/>
                </a:lnTo>
                <a:close/>
              </a:path>
              <a:path w="311150" h="323850">
                <a:moveTo>
                  <a:pt x="230529" y="167989"/>
                </a:moveTo>
                <a:lnTo>
                  <a:pt x="217831" y="167989"/>
                </a:lnTo>
                <a:lnTo>
                  <a:pt x="230529" y="180686"/>
                </a:lnTo>
                <a:lnTo>
                  <a:pt x="230529" y="167989"/>
                </a:lnTo>
                <a:close/>
              </a:path>
              <a:path w="311150" h="323850">
                <a:moveTo>
                  <a:pt x="310784" y="167989"/>
                </a:moveTo>
                <a:lnTo>
                  <a:pt x="230529" y="167989"/>
                </a:lnTo>
                <a:lnTo>
                  <a:pt x="230529" y="180686"/>
                </a:lnTo>
                <a:lnTo>
                  <a:pt x="262156" y="180686"/>
                </a:lnTo>
                <a:lnTo>
                  <a:pt x="271165" y="171671"/>
                </a:lnTo>
                <a:lnTo>
                  <a:pt x="307103" y="171671"/>
                </a:lnTo>
                <a:lnTo>
                  <a:pt x="310784" y="167989"/>
                </a:lnTo>
                <a:close/>
              </a:path>
              <a:path w="311150" h="323850">
                <a:moveTo>
                  <a:pt x="105741" y="12697"/>
                </a:moveTo>
                <a:lnTo>
                  <a:pt x="93042" y="25395"/>
                </a:lnTo>
                <a:lnTo>
                  <a:pt x="105741" y="25395"/>
                </a:lnTo>
                <a:lnTo>
                  <a:pt x="105741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41" y="12697"/>
                </a:lnTo>
                <a:lnTo>
                  <a:pt x="105741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54328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700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23724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11813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81210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430" y="323407"/>
                </a:lnTo>
                <a:lnTo>
                  <a:pt x="182329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329" y="296488"/>
                </a:lnTo>
                <a:lnTo>
                  <a:pt x="28535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4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57" y="193384"/>
                </a:lnTo>
                <a:lnTo>
                  <a:pt x="307054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4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3589" y="3552305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92986" y="3539607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280"/>
                </a:lnTo>
                <a:lnTo>
                  <a:pt x="182246" y="296361"/>
                </a:lnTo>
                <a:lnTo>
                  <a:pt x="146414" y="296361"/>
                </a:lnTo>
                <a:lnTo>
                  <a:pt x="155367" y="287409"/>
                </a:lnTo>
                <a:lnTo>
                  <a:pt x="61334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409"/>
                </a:moveTo>
                <a:lnTo>
                  <a:pt x="146414" y="296361"/>
                </a:lnTo>
                <a:lnTo>
                  <a:pt x="164319" y="296361"/>
                </a:lnTo>
                <a:lnTo>
                  <a:pt x="155367" y="287409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09"/>
                </a:lnTo>
                <a:lnTo>
                  <a:pt x="164319" y="296361"/>
                </a:lnTo>
                <a:lnTo>
                  <a:pt x="182246" y="296361"/>
                </a:lnTo>
                <a:lnTo>
                  <a:pt x="285316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34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34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00" y="193384"/>
                </a:lnTo>
                <a:lnTo>
                  <a:pt x="262098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48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16" y="193384"/>
                </a:lnTo>
                <a:lnTo>
                  <a:pt x="307048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098" y="180686"/>
                </a:lnTo>
                <a:lnTo>
                  <a:pt x="271114" y="171671"/>
                </a:lnTo>
                <a:lnTo>
                  <a:pt x="307048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477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5" h="292735">
                <a:moveTo>
                  <a:pt x="187177" y="0"/>
                </a:moveTo>
                <a:lnTo>
                  <a:pt x="62375" y="0"/>
                </a:lnTo>
                <a:lnTo>
                  <a:pt x="62375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14121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31" y="167951"/>
                </a:moveTo>
                <a:lnTo>
                  <a:pt x="0" y="167951"/>
                </a:lnTo>
                <a:lnTo>
                  <a:pt x="155354" y="323356"/>
                </a:lnTo>
                <a:lnTo>
                  <a:pt x="182290" y="296425"/>
                </a:lnTo>
                <a:lnTo>
                  <a:pt x="146439" y="296425"/>
                </a:lnTo>
                <a:lnTo>
                  <a:pt x="155404" y="287458"/>
                </a:lnTo>
                <a:lnTo>
                  <a:pt x="61304" y="193346"/>
                </a:lnTo>
                <a:lnTo>
                  <a:pt x="30654" y="193346"/>
                </a:lnTo>
                <a:lnTo>
                  <a:pt x="39632" y="171671"/>
                </a:lnTo>
                <a:lnTo>
                  <a:pt x="80331" y="171671"/>
                </a:lnTo>
                <a:lnTo>
                  <a:pt x="80331" y="167951"/>
                </a:lnTo>
                <a:close/>
              </a:path>
              <a:path w="311150" h="323850">
                <a:moveTo>
                  <a:pt x="155404" y="287458"/>
                </a:moveTo>
                <a:lnTo>
                  <a:pt x="146439" y="296425"/>
                </a:lnTo>
                <a:lnTo>
                  <a:pt x="164370" y="296425"/>
                </a:lnTo>
                <a:lnTo>
                  <a:pt x="155404" y="287458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04" y="287458"/>
                </a:lnTo>
                <a:lnTo>
                  <a:pt x="164370" y="296425"/>
                </a:lnTo>
                <a:lnTo>
                  <a:pt x="182290" y="296425"/>
                </a:lnTo>
                <a:lnTo>
                  <a:pt x="285385" y="193346"/>
                </a:lnTo>
                <a:lnTo>
                  <a:pt x="280181" y="193346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46"/>
                </a:lnTo>
                <a:lnTo>
                  <a:pt x="61304" y="193346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31" y="171671"/>
                </a:moveTo>
                <a:lnTo>
                  <a:pt x="39632" y="171671"/>
                </a:lnTo>
                <a:lnTo>
                  <a:pt x="61304" y="193346"/>
                </a:lnTo>
                <a:lnTo>
                  <a:pt x="105728" y="193346"/>
                </a:lnTo>
                <a:lnTo>
                  <a:pt x="105728" y="180648"/>
                </a:lnTo>
                <a:lnTo>
                  <a:pt x="80331" y="180648"/>
                </a:lnTo>
                <a:lnTo>
                  <a:pt x="80331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46"/>
                </a:lnTo>
                <a:lnTo>
                  <a:pt x="249495" y="193346"/>
                </a:lnTo>
                <a:lnTo>
                  <a:pt x="262190" y="180648"/>
                </a:lnTo>
                <a:lnTo>
                  <a:pt x="230529" y="180648"/>
                </a:lnTo>
                <a:lnTo>
                  <a:pt x="217831" y="167951"/>
                </a:lnTo>
                <a:lnTo>
                  <a:pt x="230529" y="167951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063" y="171671"/>
                </a:moveTo>
                <a:lnTo>
                  <a:pt x="271165" y="171671"/>
                </a:lnTo>
                <a:lnTo>
                  <a:pt x="280181" y="193346"/>
                </a:lnTo>
                <a:lnTo>
                  <a:pt x="285385" y="193346"/>
                </a:lnTo>
                <a:lnTo>
                  <a:pt x="30706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31" y="0"/>
                </a:lnTo>
                <a:lnTo>
                  <a:pt x="80331" y="180648"/>
                </a:lnTo>
                <a:lnTo>
                  <a:pt x="93029" y="167951"/>
                </a:lnTo>
                <a:lnTo>
                  <a:pt x="105728" y="167951"/>
                </a:lnTo>
                <a:lnTo>
                  <a:pt x="105728" y="25395"/>
                </a:lnTo>
                <a:lnTo>
                  <a:pt x="93029" y="25395"/>
                </a:lnTo>
                <a:lnTo>
                  <a:pt x="105728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28" y="167951"/>
                </a:moveTo>
                <a:lnTo>
                  <a:pt x="93029" y="167951"/>
                </a:lnTo>
                <a:lnTo>
                  <a:pt x="80331" y="180648"/>
                </a:lnTo>
                <a:lnTo>
                  <a:pt x="105728" y="180648"/>
                </a:lnTo>
                <a:lnTo>
                  <a:pt x="105728" y="167951"/>
                </a:lnTo>
                <a:close/>
              </a:path>
              <a:path w="311150" h="323850">
                <a:moveTo>
                  <a:pt x="230529" y="167951"/>
                </a:moveTo>
                <a:lnTo>
                  <a:pt x="217831" y="167951"/>
                </a:lnTo>
                <a:lnTo>
                  <a:pt x="230529" y="180648"/>
                </a:lnTo>
                <a:lnTo>
                  <a:pt x="230529" y="167951"/>
                </a:lnTo>
                <a:close/>
              </a:path>
              <a:path w="311150" h="323850">
                <a:moveTo>
                  <a:pt x="310784" y="167951"/>
                </a:moveTo>
                <a:lnTo>
                  <a:pt x="230529" y="167951"/>
                </a:lnTo>
                <a:lnTo>
                  <a:pt x="230529" y="180648"/>
                </a:lnTo>
                <a:lnTo>
                  <a:pt x="262190" y="180648"/>
                </a:lnTo>
                <a:lnTo>
                  <a:pt x="271165" y="171671"/>
                </a:lnTo>
                <a:lnTo>
                  <a:pt x="307063" y="171671"/>
                </a:lnTo>
                <a:lnTo>
                  <a:pt x="310784" y="167951"/>
                </a:lnTo>
                <a:close/>
              </a:path>
              <a:path w="311150" h="323850">
                <a:moveTo>
                  <a:pt x="105728" y="12697"/>
                </a:moveTo>
                <a:lnTo>
                  <a:pt x="93029" y="25395"/>
                </a:lnTo>
                <a:lnTo>
                  <a:pt x="105728" y="25395"/>
                </a:lnTo>
                <a:lnTo>
                  <a:pt x="105728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28" y="12697"/>
                </a:lnTo>
                <a:lnTo>
                  <a:pt x="105728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54328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23724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8038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9782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23589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827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92986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215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583" y="20089"/>
            <a:ext cx="7185025" cy="344805"/>
          </a:xfrm>
          <a:custGeom>
            <a:avLst/>
            <a:gdLst/>
            <a:ahLst/>
            <a:cxnLst/>
            <a:rect l="l" t="t" r="r" b="b"/>
            <a:pathLst>
              <a:path w="7185025" h="344805">
                <a:moveTo>
                  <a:pt x="0" y="344739"/>
                </a:moveTo>
                <a:lnTo>
                  <a:pt x="7184854" y="344739"/>
                </a:lnTo>
                <a:lnTo>
                  <a:pt x="7184854" y="0"/>
                </a:lnTo>
                <a:lnTo>
                  <a:pt x="0" y="0"/>
                </a:lnTo>
                <a:lnTo>
                  <a:pt x="0" y="34473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1282" y="78370"/>
            <a:ext cx="7159711" cy="227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8583" y="20089"/>
            <a:ext cx="7185025" cy="215444"/>
          </a:xfrm>
          <a:prstGeom prst="rect">
            <a:avLst/>
          </a:prstGeom>
          <a:ln w="25395">
            <a:solidFill>
              <a:srgbClr val="5C467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962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Stat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Agency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 (SA)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uremen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iew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roce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8641635" y="0"/>
                </a:moveTo>
                <a:lnTo>
                  <a:pt x="58963" y="725"/>
                </a:lnTo>
                <a:lnTo>
                  <a:pt x="21757" y="18749"/>
                </a:lnTo>
                <a:lnTo>
                  <a:pt x="1516" y="54622"/>
                </a:lnTo>
                <a:lnTo>
                  <a:pt x="0" y="69074"/>
                </a:lnTo>
                <a:lnTo>
                  <a:pt x="710" y="354927"/>
                </a:lnTo>
                <a:lnTo>
                  <a:pt x="18674" y="392169"/>
                </a:lnTo>
                <a:lnTo>
                  <a:pt x="54529" y="412424"/>
                </a:lnTo>
                <a:lnTo>
                  <a:pt x="68991" y="413941"/>
                </a:lnTo>
                <a:lnTo>
                  <a:pt x="8651541" y="413235"/>
                </a:lnTo>
                <a:lnTo>
                  <a:pt x="8688803" y="395296"/>
                </a:lnTo>
                <a:lnTo>
                  <a:pt x="8709070" y="359456"/>
                </a:lnTo>
                <a:lnTo>
                  <a:pt x="8710588" y="344993"/>
                </a:lnTo>
                <a:lnTo>
                  <a:pt x="8709869" y="59073"/>
                </a:lnTo>
                <a:lnTo>
                  <a:pt x="8691907" y="21813"/>
                </a:lnTo>
                <a:lnTo>
                  <a:pt x="8656086" y="1521"/>
                </a:lnTo>
                <a:lnTo>
                  <a:pt x="8641635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0" y="69074"/>
                </a:moveTo>
                <a:lnTo>
                  <a:pt x="12707" y="29144"/>
                </a:lnTo>
                <a:lnTo>
                  <a:pt x="45198" y="4225"/>
                </a:lnTo>
                <a:lnTo>
                  <a:pt x="8641635" y="0"/>
                </a:lnTo>
                <a:lnTo>
                  <a:pt x="8656086" y="1521"/>
                </a:lnTo>
                <a:lnTo>
                  <a:pt x="8691907" y="21813"/>
                </a:lnTo>
                <a:lnTo>
                  <a:pt x="8709869" y="59073"/>
                </a:lnTo>
                <a:lnTo>
                  <a:pt x="8710588" y="344993"/>
                </a:lnTo>
                <a:lnTo>
                  <a:pt x="8709070" y="359456"/>
                </a:lnTo>
                <a:lnTo>
                  <a:pt x="8688803" y="395296"/>
                </a:lnTo>
                <a:lnTo>
                  <a:pt x="8651541" y="413235"/>
                </a:lnTo>
                <a:lnTo>
                  <a:pt x="68991" y="413941"/>
                </a:lnTo>
                <a:lnTo>
                  <a:pt x="54529" y="412424"/>
                </a:lnTo>
                <a:lnTo>
                  <a:pt x="18674" y="392169"/>
                </a:lnTo>
                <a:lnTo>
                  <a:pt x="710" y="354927"/>
                </a:lnTo>
                <a:lnTo>
                  <a:pt x="0" y="69074"/>
                </a:lnTo>
                <a:close/>
              </a:path>
            </a:pathLst>
          </a:custGeom>
          <a:ln w="25395">
            <a:solidFill>
              <a:srgbClr val="7088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937" y="504248"/>
            <a:ext cx="8643920" cy="255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0383" y="526022"/>
            <a:ext cx="82340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A’s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selected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review;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plet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retur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69263" y="890509"/>
            <a:ext cx="249554" cy="241300"/>
          </a:xfrm>
          <a:custGeom>
            <a:avLst/>
            <a:gdLst/>
            <a:ahLst/>
            <a:cxnLst/>
            <a:rect l="l" t="t" r="r" b="b"/>
            <a:pathLst>
              <a:path w="249554" h="241300">
                <a:moveTo>
                  <a:pt x="249527" y="120627"/>
                </a:moveTo>
                <a:lnTo>
                  <a:pt x="0" y="120627"/>
                </a:lnTo>
                <a:lnTo>
                  <a:pt x="124700" y="241254"/>
                </a:lnTo>
                <a:lnTo>
                  <a:pt x="249527" y="120627"/>
                </a:lnTo>
                <a:close/>
              </a:path>
              <a:path w="249554" h="241300">
                <a:moveTo>
                  <a:pt x="187177" y="0"/>
                </a:moveTo>
                <a:lnTo>
                  <a:pt x="62350" y="0"/>
                </a:lnTo>
                <a:lnTo>
                  <a:pt x="62350" y="120627"/>
                </a:lnTo>
                <a:lnTo>
                  <a:pt x="187177" y="120627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7897" y="877811"/>
            <a:ext cx="312420" cy="271780"/>
          </a:xfrm>
          <a:custGeom>
            <a:avLst/>
            <a:gdLst/>
            <a:ahLst/>
            <a:cxnLst/>
            <a:rect l="l" t="t" r="r" b="b"/>
            <a:pathLst>
              <a:path w="312420" h="271780">
                <a:moveTo>
                  <a:pt x="81016" y="120627"/>
                </a:moveTo>
                <a:lnTo>
                  <a:pt x="0" y="120627"/>
                </a:lnTo>
                <a:lnTo>
                  <a:pt x="156065" y="271601"/>
                </a:lnTo>
                <a:lnTo>
                  <a:pt x="183783" y="244809"/>
                </a:lnTo>
                <a:lnTo>
                  <a:pt x="147303" y="244809"/>
                </a:lnTo>
                <a:lnTo>
                  <a:pt x="156124" y="236276"/>
                </a:lnTo>
                <a:lnTo>
                  <a:pt x="62727" y="146022"/>
                </a:lnTo>
                <a:lnTo>
                  <a:pt x="31365" y="146022"/>
                </a:lnTo>
                <a:lnTo>
                  <a:pt x="40127" y="124182"/>
                </a:lnTo>
                <a:lnTo>
                  <a:pt x="81016" y="124182"/>
                </a:lnTo>
                <a:lnTo>
                  <a:pt x="81016" y="120627"/>
                </a:lnTo>
                <a:close/>
              </a:path>
              <a:path w="312420" h="271780">
                <a:moveTo>
                  <a:pt x="156124" y="236276"/>
                </a:moveTo>
                <a:lnTo>
                  <a:pt x="147303" y="244809"/>
                </a:lnTo>
                <a:lnTo>
                  <a:pt x="164954" y="244809"/>
                </a:lnTo>
                <a:lnTo>
                  <a:pt x="156124" y="236276"/>
                </a:lnTo>
                <a:close/>
              </a:path>
              <a:path w="312420" h="271780">
                <a:moveTo>
                  <a:pt x="272003" y="124182"/>
                </a:moveTo>
                <a:lnTo>
                  <a:pt x="156124" y="236276"/>
                </a:lnTo>
                <a:lnTo>
                  <a:pt x="164954" y="244809"/>
                </a:lnTo>
                <a:lnTo>
                  <a:pt x="183783" y="244809"/>
                </a:lnTo>
                <a:lnTo>
                  <a:pt x="285985" y="146022"/>
                </a:lnTo>
                <a:lnTo>
                  <a:pt x="280892" y="146022"/>
                </a:lnTo>
                <a:lnTo>
                  <a:pt x="272003" y="124182"/>
                </a:lnTo>
                <a:close/>
              </a:path>
              <a:path w="312420" h="271780">
                <a:moveTo>
                  <a:pt x="40127" y="124182"/>
                </a:moveTo>
                <a:lnTo>
                  <a:pt x="31365" y="146022"/>
                </a:lnTo>
                <a:lnTo>
                  <a:pt x="62727" y="146022"/>
                </a:lnTo>
                <a:lnTo>
                  <a:pt x="40127" y="124182"/>
                </a:lnTo>
                <a:close/>
              </a:path>
              <a:path w="312420" h="271780">
                <a:moveTo>
                  <a:pt x="81016" y="124182"/>
                </a:moveTo>
                <a:lnTo>
                  <a:pt x="40127" y="124182"/>
                </a:lnTo>
                <a:lnTo>
                  <a:pt x="62727" y="146022"/>
                </a:lnTo>
                <a:lnTo>
                  <a:pt x="106414" y="146022"/>
                </a:lnTo>
                <a:lnTo>
                  <a:pt x="106414" y="133324"/>
                </a:lnTo>
                <a:lnTo>
                  <a:pt x="81016" y="133324"/>
                </a:lnTo>
                <a:lnTo>
                  <a:pt x="81016" y="124182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205843" y="146022"/>
                </a:lnTo>
                <a:lnTo>
                  <a:pt x="249426" y="146022"/>
                </a:lnTo>
                <a:lnTo>
                  <a:pt x="262552" y="133324"/>
                </a:lnTo>
                <a:lnTo>
                  <a:pt x="231241" y="133324"/>
                </a:lnTo>
                <a:lnTo>
                  <a:pt x="218542" y="120627"/>
                </a:lnTo>
                <a:lnTo>
                  <a:pt x="231241" y="120627"/>
                </a:lnTo>
                <a:lnTo>
                  <a:pt x="231241" y="25395"/>
                </a:lnTo>
                <a:lnTo>
                  <a:pt x="218542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308579" y="124182"/>
                </a:moveTo>
                <a:lnTo>
                  <a:pt x="272003" y="124182"/>
                </a:lnTo>
                <a:lnTo>
                  <a:pt x="280892" y="146022"/>
                </a:lnTo>
                <a:lnTo>
                  <a:pt x="285985" y="146022"/>
                </a:lnTo>
                <a:lnTo>
                  <a:pt x="308579" y="124182"/>
                </a:lnTo>
                <a:close/>
              </a:path>
              <a:path w="312420" h="271780">
                <a:moveTo>
                  <a:pt x="231241" y="0"/>
                </a:moveTo>
                <a:lnTo>
                  <a:pt x="81016" y="0"/>
                </a:lnTo>
                <a:lnTo>
                  <a:pt x="81016" y="133324"/>
                </a:lnTo>
                <a:lnTo>
                  <a:pt x="93715" y="120627"/>
                </a:lnTo>
                <a:lnTo>
                  <a:pt x="106414" y="120627"/>
                </a:lnTo>
                <a:lnTo>
                  <a:pt x="106414" y="25395"/>
                </a:lnTo>
                <a:lnTo>
                  <a:pt x="93715" y="25395"/>
                </a:lnTo>
                <a:lnTo>
                  <a:pt x="106414" y="12697"/>
                </a:lnTo>
                <a:lnTo>
                  <a:pt x="231241" y="12697"/>
                </a:lnTo>
                <a:lnTo>
                  <a:pt x="231241" y="0"/>
                </a:lnTo>
                <a:close/>
              </a:path>
              <a:path w="312420" h="271780">
                <a:moveTo>
                  <a:pt x="106414" y="120627"/>
                </a:moveTo>
                <a:lnTo>
                  <a:pt x="93715" y="120627"/>
                </a:lnTo>
                <a:lnTo>
                  <a:pt x="81016" y="133324"/>
                </a:lnTo>
                <a:lnTo>
                  <a:pt x="106414" y="133324"/>
                </a:lnTo>
                <a:lnTo>
                  <a:pt x="106414" y="120627"/>
                </a:lnTo>
                <a:close/>
              </a:path>
              <a:path w="312420" h="271780">
                <a:moveTo>
                  <a:pt x="231241" y="120627"/>
                </a:moveTo>
                <a:lnTo>
                  <a:pt x="218542" y="120627"/>
                </a:lnTo>
                <a:lnTo>
                  <a:pt x="231241" y="133324"/>
                </a:lnTo>
                <a:lnTo>
                  <a:pt x="231241" y="120627"/>
                </a:lnTo>
                <a:close/>
              </a:path>
              <a:path w="312420" h="271780">
                <a:moveTo>
                  <a:pt x="312257" y="120627"/>
                </a:moveTo>
                <a:lnTo>
                  <a:pt x="231241" y="120627"/>
                </a:lnTo>
                <a:lnTo>
                  <a:pt x="231241" y="133324"/>
                </a:lnTo>
                <a:lnTo>
                  <a:pt x="262552" y="133324"/>
                </a:lnTo>
                <a:lnTo>
                  <a:pt x="272003" y="124182"/>
                </a:lnTo>
                <a:lnTo>
                  <a:pt x="308579" y="124182"/>
                </a:lnTo>
                <a:lnTo>
                  <a:pt x="312257" y="120627"/>
                </a:lnTo>
                <a:close/>
              </a:path>
              <a:path w="312420" h="271780">
                <a:moveTo>
                  <a:pt x="106414" y="12697"/>
                </a:moveTo>
                <a:lnTo>
                  <a:pt x="93715" y="25395"/>
                </a:lnTo>
                <a:lnTo>
                  <a:pt x="106414" y="25395"/>
                </a:lnTo>
                <a:lnTo>
                  <a:pt x="106414" y="12697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106414" y="12697"/>
                </a:lnTo>
                <a:lnTo>
                  <a:pt x="106414" y="25395"/>
                </a:lnTo>
                <a:lnTo>
                  <a:pt x="205843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231241" y="12697"/>
                </a:moveTo>
                <a:lnTo>
                  <a:pt x="205843" y="12697"/>
                </a:lnTo>
                <a:lnTo>
                  <a:pt x="218542" y="25395"/>
                </a:lnTo>
                <a:lnTo>
                  <a:pt x="231241" y="25395"/>
                </a:lnTo>
                <a:lnTo>
                  <a:pt x="231241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8165438" y="0"/>
                </a:moveTo>
                <a:lnTo>
                  <a:pt x="158453" y="198"/>
                </a:lnTo>
                <a:lnTo>
                  <a:pt x="116079" y="7807"/>
                </a:lnTo>
                <a:lnTo>
                  <a:pt x="78157" y="25393"/>
                </a:lnTo>
                <a:lnTo>
                  <a:pt x="46138" y="51511"/>
                </a:lnTo>
                <a:lnTo>
                  <a:pt x="21472" y="84713"/>
                </a:lnTo>
                <a:lnTo>
                  <a:pt x="5609" y="123556"/>
                </a:lnTo>
                <a:lnTo>
                  <a:pt x="0" y="166592"/>
                </a:lnTo>
                <a:lnTo>
                  <a:pt x="203" y="841532"/>
                </a:lnTo>
                <a:lnTo>
                  <a:pt x="7840" y="883889"/>
                </a:lnTo>
                <a:lnTo>
                  <a:pt x="25450" y="921798"/>
                </a:lnTo>
                <a:lnTo>
                  <a:pt x="51587" y="953807"/>
                </a:lnTo>
                <a:lnTo>
                  <a:pt x="84801" y="978467"/>
                </a:lnTo>
                <a:lnTo>
                  <a:pt x="123644" y="994326"/>
                </a:lnTo>
                <a:lnTo>
                  <a:pt x="166668" y="999935"/>
                </a:lnTo>
                <a:lnTo>
                  <a:pt x="8173805" y="999728"/>
                </a:lnTo>
                <a:lnTo>
                  <a:pt x="8216154" y="992078"/>
                </a:lnTo>
                <a:lnTo>
                  <a:pt x="8254054" y="974454"/>
                </a:lnTo>
                <a:lnTo>
                  <a:pt x="8286055" y="948306"/>
                </a:lnTo>
                <a:lnTo>
                  <a:pt x="8310708" y="915084"/>
                </a:lnTo>
                <a:lnTo>
                  <a:pt x="8326563" y="876237"/>
                </a:lnTo>
                <a:lnTo>
                  <a:pt x="8332170" y="833215"/>
                </a:lnTo>
                <a:lnTo>
                  <a:pt x="8331969" y="158326"/>
                </a:lnTo>
                <a:lnTo>
                  <a:pt x="8324337" y="115969"/>
                </a:lnTo>
                <a:lnTo>
                  <a:pt x="8306721" y="78073"/>
                </a:lnTo>
                <a:lnTo>
                  <a:pt x="8280572" y="46083"/>
                </a:lnTo>
                <a:lnTo>
                  <a:pt x="8247340" y="21444"/>
                </a:lnTo>
                <a:lnTo>
                  <a:pt x="8208479" y="5602"/>
                </a:lnTo>
                <a:lnTo>
                  <a:pt x="816543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0" y="166592"/>
                </a:moveTo>
                <a:lnTo>
                  <a:pt x="5609" y="123556"/>
                </a:lnTo>
                <a:lnTo>
                  <a:pt x="21472" y="84713"/>
                </a:lnTo>
                <a:lnTo>
                  <a:pt x="46138" y="51511"/>
                </a:lnTo>
                <a:lnTo>
                  <a:pt x="78157" y="25393"/>
                </a:lnTo>
                <a:lnTo>
                  <a:pt x="116079" y="7807"/>
                </a:lnTo>
                <a:lnTo>
                  <a:pt x="158453" y="198"/>
                </a:lnTo>
                <a:lnTo>
                  <a:pt x="8165438" y="0"/>
                </a:lnTo>
                <a:lnTo>
                  <a:pt x="8180160" y="640"/>
                </a:lnTo>
                <a:lnTo>
                  <a:pt x="8221969" y="9816"/>
                </a:lnTo>
                <a:lnTo>
                  <a:pt x="8259115" y="28751"/>
                </a:lnTo>
                <a:lnTo>
                  <a:pt x="8290147" y="56001"/>
                </a:lnTo>
                <a:lnTo>
                  <a:pt x="8313613" y="90120"/>
                </a:lnTo>
                <a:lnTo>
                  <a:pt x="8328062" y="129664"/>
                </a:lnTo>
                <a:lnTo>
                  <a:pt x="8332170" y="833215"/>
                </a:lnTo>
                <a:lnTo>
                  <a:pt x="8331529" y="847930"/>
                </a:lnTo>
                <a:lnTo>
                  <a:pt x="8322345" y="889722"/>
                </a:lnTo>
                <a:lnTo>
                  <a:pt x="8303396" y="926855"/>
                </a:lnTo>
                <a:lnTo>
                  <a:pt x="8276133" y="957880"/>
                </a:lnTo>
                <a:lnTo>
                  <a:pt x="8242004" y="981347"/>
                </a:lnTo>
                <a:lnTo>
                  <a:pt x="8202460" y="995808"/>
                </a:lnTo>
                <a:lnTo>
                  <a:pt x="166668" y="999935"/>
                </a:lnTo>
                <a:lnTo>
                  <a:pt x="151952" y="999294"/>
                </a:lnTo>
                <a:lnTo>
                  <a:pt x="110160" y="990107"/>
                </a:lnTo>
                <a:lnTo>
                  <a:pt x="73033" y="971153"/>
                </a:lnTo>
                <a:lnTo>
                  <a:pt x="42017" y="943882"/>
                </a:lnTo>
                <a:lnTo>
                  <a:pt x="18561" y="909745"/>
                </a:lnTo>
                <a:lnTo>
                  <a:pt x="4114" y="870193"/>
                </a:lnTo>
                <a:lnTo>
                  <a:pt x="0" y="166592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3562" y="1239438"/>
            <a:ext cx="8209629" cy="7854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55817" y="1262228"/>
            <a:ext cx="7821930" cy="756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Procurement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400" spc="-15" dirty="0" smtClean="0">
                <a:solidFill>
                  <a:srgbClr val="FFFFFF"/>
                </a:solidFill>
                <a:latin typeface="Calibri"/>
                <a:cs typeface="Calibri"/>
              </a:rPr>
              <a:t>Tool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4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enti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fies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er/types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tracts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and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plie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ntra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ct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Selectio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Char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selec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sampl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rmal,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informal, group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pur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hasi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organiza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ion,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p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rocessi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g,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ole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emergency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contrac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it will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lang="en-US"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.  Also 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spc="-2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enti</a:t>
            </a:r>
            <a:r>
              <a:rPr sz="140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4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MC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tracts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69898" y="2210550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9294" y="2197853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4001956" y="0"/>
                </a:moveTo>
                <a:lnTo>
                  <a:pt x="3673737" y="1829"/>
                </a:lnTo>
                <a:lnTo>
                  <a:pt x="3352826" y="7223"/>
                </a:lnTo>
                <a:lnTo>
                  <a:pt x="3040250" y="16039"/>
                </a:lnTo>
                <a:lnTo>
                  <a:pt x="2737040" y="28134"/>
                </a:lnTo>
                <a:lnTo>
                  <a:pt x="2444227" y="43368"/>
                </a:lnTo>
                <a:lnTo>
                  <a:pt x="2162841" y="61597"/>
                </a:lnTo>
                <a:lnTo>
                  <a:pt x="1893910" y="82679"/>
                </a:lnTo>
                <a:lnTo>
                  <a:pt x="1638466" y="106472"/>
                </a:lnTo>
                <a:lnTo>
                  <a:pt x="1397539" y="132835"/>
                </a:lnTo>
                <a:lnTo>
                  <a:pt x="1172157" y="161624"/>
                </a:lnTo>
                <a:lnTo>
                  <a:pt x="963353" y="192698"/>
                </a:lnTo>
                <a:lnTo>
                  <a:pt x="772154" y="225914"/>
                </a:lnTo>
                <a:lnTo>
                  <a:pt x="599592" y="261131"/>
                </a:lnTo>
                <a:lnTo>
                  <a:pt x="446697" y="298205"/>
                </a:lnTo>
                <a:lnTo>
                  <a:pt x="314498" y="336996"/>
                </a:lnTo>
                <a:lnTo>
                  <a:pt x="204025" y="377360"/>
                </a:lnTo>
                <a:lnTo>
                  <a:pt x="116309" y="419155"/>
                </a:lnTo>
                <a:lnTo>
                  <a:pt x="52379" y="462240"/>
                </a:lnTo>
                <a:lnTo>
                  <a:pt x="13266" y="506473"/>
                </a:lnTo>
                <a:lnTo>
                  <a:pt x="0" y="551710"/>
                </a:lnTo>
                <a:lnTo>
                  <a:pt x="13266" y="596964"/>
                </a:lnTo>
                <a:lnTo>
                  <a:pt x="52379" y="641210"/>
                </a:lnTo>
                <a:lnTo>
                  <a:pt x="116309" y="684306"/>
                </a:lnTo>
                <a:lnTo>
                  <a:pt x="204025" y="726109"/>
                </a:lnTo>
                <a:lnTo>
                  <a:pt x="314498" y="766478"/>
                </a:lnTo>
                <a:lnTo>
                  <a:pt x="446697" y="805271"/>
                </a:lnTo>
                <a:lnTo>
                  <a:pt x="599592" y="842346"/>
                </a:lnTo>
                <a:lnTo>
                  <a:pt x="772154" y="877561"/>
                </a:lnTo>
                <a:lnTo>
                  <a:pt x="963353" y="910774"/>
                </a:lnTo>
                <a:lnTo>
                  <a:pt x="1172157" y="941843"/>
                </a:lnTo>
                <a:lnTo>
                  <a:pt x="1397539" y="970627"/>
                </a:lnTo>
                <a:lnTo>
                  <a:pt x="1638466" y="996984"/>
                </a:lnTo>
                <a:lnTo>
                  <a:pt x="1893910" y="1020771"/>
                </a:lnTo>
                <a:lnTo>
                  <a:pt x="2162841" y="1041847"/>
                </a:lnTo>
                <a:lnTo>
                  <a:pt x="2444227" y="1060070"/>
                </a:lnTo>
                <a:lnTo>
                  <a:pt x="2737040" y="1075298"/>
                </a:lnTo>
                <a:lnTo>
                  <a:pt x="3040250" y="1087388"/>
                </a:lnTo>
                <a:lnTo>
                  <a:pt x="3352826" y="1096200"/>
                </a:lnTo>
                <a:lnTo>
                  <a:pt x="3673737" y="1101592"/>
                </a:lnTo>
                <a:lnTo>
                  <a:pt x="4001956" y="1103420"/>
                </a:lnTo>
                <a:lnTo>
                  <a:pt x="4330174" y="1101592"/>
                </a:lnTo>
                <a:lnTo>
                  <a:pt x="4651086" y="1096200"/>
                </a:lnTo>
                <a:lnTo>
                  <a:pt x="4963662" y="1087388"/>
                </a:lnTo>
                <a:lnTo>
                  <a:pt x="5266871" y="1075298"/>
                </a:lnTo>
                <a:lnTo>
                  <a:pt x="5559684" y="1060070"/>
                </a:lnTo>
                <a:lnTo>
                  <a:pt x="5841071" y="1041847"/>
                </a:lnTo>
                <a:lnTo>
                  <a:pt x="6110001" y="1020771"/>
                </a:lnTo>
                <a:lnTo>
                  <a:pt x="6365445" y="996984"/>
                </a:lnTo>
                <a:lnTo>
                  <a:pt x="6606373" y="970627"/>
                </a:lnTo>
                <a:lnTo>
                  <a:pt x="6831754" y="941843"/>
                </a:lnTo>
                <a:lnTo>
                  <a:pt x="7040559" y="910774"/>
                </a:lnTo>
                <a:lnTo>
                  <a:pt x="7231757" y="877561"/>
                </a:lnTo>
                <a:lnTo>
                  <a:pt x="7404319" y="842346"/>
                </a:lnTo>
                <a:lnTo>
                  <a:pt x="7557215" y="805271"/>
                </a:lnTo>
                <a:lnTo>
                  <a:pt x="7689414" y="766478"/>
                </a:lnTo>
                <a:lnTo>
                  <a:pt x="7799887" y="726109"/>
                </a:lnTo>
                <a:lnTo>
                  <a:pt x="7887603" y="684306"/>
                </a:lnTo>
                <a:lnTo>
                  <a:pt x="7951532" y="641210"/>
                </a:lnTo>
                <a:lnTo>
                  <a:pt x="7990645" y="596964"/>
                </a:lnTo>
                <a:lnTo>
                  <a:pt x="8003912" y="551710"/>
                </a:lnTo>
                <a:lnTo>
                  <a:pt x="7990645" y="506473"/>
                </a:lnTo>
                <a:lnTo>
                  <a:pt x="7951532" y="462240"/>
                </a:lnTo>
                <a:lnTo>
                  <a:pt x="7887603" y="419155"/>
                </a:lnTo>
                <a:lnTo>
                  <a:pt x="7799887" y="377360"/>
                </a:lnTo>
                <a:lnTo>
                  <a:pt x="7689414" y="336996"/>
                </a:lnTo>
                <a:lnTo>
                  <a:pt x="7557215" y="298205"/>
                </a:lnTo>
                <a:lnTo>
                  <a:pt x="7404319" y="261131"/>
                </a:lnTo>
                <a:lnTo>
                  <a:pt x="7231757" y="225914"/>
                </a:lnTo>
                <a:lnTo>
                  <a:pt x="7040559" y="192698"/>
                </a:lnTo>
                <a:lnTo>
                  <a:pt x="6831754" y="161624"/>
                </a:lnTo>
                <a:lnTo>
                  <a:pt x="6606373" y="132835"/>
                </a:lnTo>
                <a:lnTo>
                  <a:pt x="6365445" y="106472"/>
                </a:lnTo>
                <a:lnTo>
                  <a:pt x="6110001" y="82679"/>
                </a:lnTo>
                <a:lnTo>
                  <a:pt x="5841071" y="61597"/>
                </a:lnTo>
                <a:lnTo>
                  <a:pt x="5559684" y="43368"/>
                </a:lnTo>
                <a:lnTo>
                  <a:pt x="5266871" y="28134"/>
                </a:lnTo>
                <a:lnTo>
                  <a:pt x="4963662" y="16039"/>
                </a:lnTo>
                <a:lnTo>
                  <a:pt x="4651086" y="7223"/>
                </a:lnTo>
                <a:lnTo>
                  <a:pt x="4330174" y="1829"/>
                </a:lnTo>
                <a:lnTo>
                  <a:pt x="400195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0" y="551710"/>
                </a:moveTo>
                <a:lnTo>
                  <a:pt x="13266" y="506473"/>
                </a:lnTo>
                <a:lnTo>
                  <a:pt x="52379" y="462240"/>
                </a:lnTo>
                <a:lnTo>
                  <a:pt x="116309" y="419155"/>
                </a:lnTo>
                <a:lnTo>
                  <a:pt x="204025" y="377360"/>
                </a:lnTo>
                <a:lnTo>
                  <a:pt x="314498" y="336996"/>
                </a:lnTo>
                <a:lnTo>
                  <a:pt x="446697" y="298205"/>
                </a:lnTo>
                <a:lnTo>
                  <a:pt x="599592" y="261131"/>
                </a:lnTo>
                <a:lnTo>
                  <a:pt x="772154" y="225914"/>
                </a:lnTo>
                <a:lnTo>
                  <a:pt x="963353" y="192698"/>
                </a:lnTo>
                <a:lnTo>
                  <a:pt x="1172157" y="161624"/>
                </a:lnTo>
                <a:lnTo>
                  <a:pt x="1397539" y="132835"/>
                </a:lnTo>
                <a:lnTo>
                  <a:pt x="1638466" y="106472"/>
                </a:lnTo>
                <a:lnTo>
                  <a:pt x="1893910" y="82679"/>
                </a:lnTo>
                <a:lnTo>
                  <a:pt x="2162841" y="61597"/>
                </a:lnTo>
                <a:lnTo>
                  <a:pt x="2444227" y="43368"/>
                </a:lnTo>
                <a:lnTo>
                  <a:pt x="2737040" y="28134"/>
                </a:lnTo>
                <a:lnTo>
                  <a:pt x="3040250" y="16039"/>
                </a:lnTo>
                <a:lnTo>
                  <a:pt x="3352826" y="7223"/>
                </a:lnTo>
                <a:lnTo>
                  <a:pt x="3673737" y="1829"/>
                </a:lnTo>
                <a:lnTo>
                  <a:pt x="4001956" y="0"/>
                </a:lnTo>
                <a:lnTo>
                  <a:pt x="4330174" y="1829"/>
                </a:lnTo>
                <a:lnTo>
                  <a:pt x="4651086" y="7223"/>
                </a:lnTo>
                <a:lnTo>
                  <a:pt x="4963662" y="16039"/>
                </a:lnTo>
                <a:lnTo>
                  <a:pt x="5266871" y="28134"/>
                </a:lnTo>
                <a:lnTo>
                  <a:pt x="5559684" y="43368"/>
                </a:lnTo>
                <a:lnTo>
                  <a:pt x="5841071" y="61597"/>
                </a:lnTo>
                <a:lnTo>
                  <a:pt x="6110001" y="82679"/>
                </a:lnTo>
                <a:lnTo>
                  <a:pt x="6365445" y="106472"/>
                </a:lnTo>
                <a:lnTo>
                  <a:pt x="6606373" y="132835"/>
                </a:lnTo>
                <a:lnTo>
                  <a:pt x="6831754" y="161624"/>
                </a:lnTo>
                <a:lnTo>
                  <a:pt x="7040559" y="192698"/>
                </a:lnTo>
                <a:lnTo>
                  <a:pt x="7231757" y="225914"/>
                </a:lnTo>
                <a:lnTo>
                  <a:pt x="7404319" y="261131"/>
                </a:lnTo>
                <a:lnTo>
                  <a:pt x="7557215" y="298205"/>
                </a:lnTo>
                <a:lnTo>
                  <a:pt x="7689414" y="336996"/>
                </a:lnTo>
                <a:lnTo>
                  <a:pt x="7799887" y="377360"/>
                </a:lnTo>
                <a:lnTo>
                  <a:pt x="7887603" y="419155"/>
                </a:lnTo>
                <a:lnTo>
                  <a:pt x="7951532" y="462240"/>
                </a:lnTo>
                <a:lnTo>
                  <a:pt x="7990645" y="506473"/>
                </a:lnTo>
                <a:lnTo>
                  <a:pt x="8003912" y="551710"/>
                </a:lnTo>
                <a:lnTo>
                  <a:pt x="7990645" y="596964"/>
                </a:lnTo>
                <a:lnTo>
                  <a:pt x="7951532" y="641210"/>
                </a:lnTo>
                <a:lnTo>
                  <a:pt x="7887603" y="684306"/>
                </a:lnTo>
                <a:lnTo>
                  <a:pt x="7799887" y="726109"/>
                </a:lnTo>
                <a:lnTo>
                  <a:pt x="7689414" y="766478"/>
                </a:lnTo>
                <a:lnTo>
                  <a:pt x="7557215" y="805271"/>
                </a:lnTo>
                <a:lnTo>
                  <a:pt x="7404319" y="842346"/>
                </a:lnTo>
                <a:lnTo>
                  <a:pt x="7231757" y="877561"/>
                </a:lnTo>
                <a:lnTo>
                  <a:pt x="7040559" y="910774"/>
                </a:lnTo>
                <a:lnTo>
                  <a:pt x="6831754" y="941843"/>
                </a:lnTo>
                <a:lnTo>
                  <a:pt x="6606373" y="970627"/>
                </a:lnTo>
                <a:lnTo>
                  <a:pt x="6365445" y="996984"/>
                </a:lnTo>
                <a:lnTo>
                  <a:pt x="6110001" y="1020771"/>
                </a:lnTo>
                <a:lnTo>
                  <a:pt x="5841071" y="1041847"/>
                </a:lnTo>
                <a:lnTo>
                  <a:pt x="5559684" y="1060070"/>
                </a:lnTo>
                <a:lnTo>
                  <a:pt x="5266871" y="1075298"/>
                </a:lnTo>
                <a:lnTo>
                  <a:pt x="4963662" y="1087388"/>
                </a:lnTo>
                <a:lnTo>
                  <a:pt x="4651086" y="1096200"/>
                </a:lnTo>
                <a:lnTo>
                  <a:pt x="4330174" y="1101592"/>
                </a:lnTo>
                <a:lnTo>
                  <a:pt x="4001956" y="1103420"/>
                </a:lnTo>
                <a:lnTo>
                  <a:pt x="3673737" y="1101592"/>
                </a:lnTo>
                <a:lnTo>
                  <a:pt x="3352826" y="1096200"/>
                </a:lnTo>
                <a:lnTo>
                  <a:pt x="3040250" y="1087388"/>
                </a:lnTo>
                <a:lnTo>
                  <a:pt x="2737040" y="1075298"/>
                </a:lnTo>
                <a:lnTo>
                  <a:pt x="2444227" y="1060070"/>
                </a:lnTo>
                <a:lnTo>
                  <a:pt x="2162841" y="1041847"/>
                </a:lnTo>
                <a:lnTo>
                  <a:pt x="1893910" y="1020771"/>
                </a:lnTo>
                <a:lnTo>
                  <a:pt x="1638466" y="996984"/>
                </a:lnTo>
                <a:lnTo>
                  <a:pt x="1397539" y="970627"/>
                </a:lnTo>
                <a:lnTo>
                  <a:pt x="1172157" y="941843"/>
                </a:lnTo>
                <a:lnTo>
                  <a:pt x="963353" y="910774"/>
                </a:lnTo>
                <a:lnTo>
                  <a:pt x="772154" y="877561"/>
                </a:lnTo>
                <a:lnTo>
                  <a:pt x="599592" y="842346"/>
                </a:lnTo>
                <a:lnTo>
                  <a:pt x="446697" y="805271"/>
                </a:lnTo>
                <a:lnTo>
                  <a:pt x="314498" y="766478"/>
                </a:lnTo>
                <a:lnTo>
                  <a:pt x="204025" y="726109"/>
                </a:lnTo>
                <a:lnTo>
                  <a:pt x="116309" y="684306"/>
                </a:lnTo>
                <a:lnTo>
                  <a:pt x="52379" y="641210"/>
                </a:lnTo>
                <a:lnTo>
                  <a:pt x="13266" y="596964"/>
                </a:lnTo>
                <a:lnTo>
                  <a:pt x="0" y="551710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90244" y="2784481"/>
            <a:ext cx="5634358" cy="6628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010944" y="2807271"/>
            <a:ext cx="5193665" cy="756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</a:pP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h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400" spc="-15" dirty="0" smtClean="0">
                <a:solidFill>
                  <a:srgbClr val="FFFF00"/>
                </a:solidFill>
                <a:latin typeface="Calibri"/>
                <a:cs typeface="Calibri"/>
              </a:rPr>
              <a:t>nswer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spc="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yes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/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no/n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ot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1400" spc="-15" dirty="0" smtClean="0">
                <a:solidFill>
                  <a:srgbClr val="FFFF00"/>
                </a:solidFill>
                <a:latin typeface="Calibri"/>
                <a:cs typeface="Calibri"/>
              </a:rPr>
              <a:t>plicabl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lang="en-US"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 to</a:t>
            </a:r>
            <a:r>
              <a:rPr sz="1400" spc="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ques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ions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the</a:t>
            </a:r>
            <a:r>
              <a:rPr lang="en-US"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Tool.</a:t>
            </a:r>
          </a:p>
          <a:p>
            <a:pPr marL="12700" marR="5080" algn="ctr">
              <a:lnSpc>
                <a:spcPct val="116900"/>
              </a:lnSpc>
            </a:pPr>
            <a:r>
              <a:rPr lang="en-US"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SA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examines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do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umen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ation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from SFA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to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re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view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f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ollo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wi</a:t>
            </a:r>
            <a:r>
              <a:rPr sz="1400" spc="-20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g areas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t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h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sel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ected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contracts: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862233" y="0"/>
                </a:moveTo>
                <a:lnTo>
                  <a:pt x="791517" y="2172"/>
                </a:lnTo>
                <a:lnTo>
                  <a:pt x="722375" y="8578"/>
                </a:lnTo>
                <a:lnTo>
                  <a:pt x="655029" y="19047"/>
                </a:lnTo>
                <a:lnTo>
                  <a:pt x="589701" y="33411"/>
                </a:lnTo>
                <a:lnTo>
                  <a:pt x="526613" y="51502"/>
                </a:lnTo>
                <a:lnTo>
                  <a:pt x="465988" y="73150"/>
                </a:lnTo>
                <a:lnTo>
                  <a:pt x="408046" y="98187"/>
                </a:lnTo>
                <a:lnTo>
                  <a:pt x="353010" y="126443"/>
                </a:lnTo>
                <a:lnTo>
                  <a:pt x="301101" y="157750"/>
                </a:lnTo>
                <a:lnTo>
                  <a:pt x="252542" y="191939"/>
                </a:lnTo>
                <a:lnTo>
                  <a:pt x="207555" y="228842"/>
                </a:lnTo>
                <a:lnTo>
                  <a:pt x="166361" y="268288"/>
                </a:lnTo>
                <a:lnTo>
                  <a:pt x="129182" y="310111"/>
                </a:lnTo>
                <a:lnTo>
                  <a:pt x="96241" y="354139"/>
                </a:lnTo>
                <a:lnTo>
                  <a:pt x="67758" y="400206"/>
                </a:lnTo>
                <a:lnTo>
                  <a:pt x="43957" y="448141"/>
                </a:lnTo>
                <a:lnTo>
                  <a:pt x="25058" y="497777"/>
                </a:lnTo>
                <a:lnTo>
                  <a:pt x="11285" y="548943"/>
                </a:lnTo>
                <a:lnTo>
                  <a:pt x="2858" y="601473"/>
                </a:lnTo>
                <a:lnTo>
                  <a:pt x="0" y="655195"/>
                </a:lnTo>
                <a:lnTo>
                  <a:pt x="2858" y="708935"/>
                </a:lnTo>
                <a:lnTo>
                  <a:pt x="11285" y="761478"/>
                </a:lnTo>
                <a:lnTo>
                  <a:pt x="25058" y="812655"/>
                </a:lnTo>
                <a:lnTo>
                  <a:pt x="43957" y="862298"/>
                </a:lnTo>
                <a:lnTo>
                  <a:pt x="67758" y="910238"/>
                </a:lnTo>
                <a:lnTo>
                  <a:pt x="96241" y="956307"/>
                </a:lnTo>
                <a:lnTo>
                  <a:pt x="129182" y="1000336"/>
                </a:lnTo>
                <a:lnTo>
                  <a:pt x="166361" y="1042157"/>
                </a:lnTo>
                <a:lnTo>
                  <a:pt x="207555" y="1081601"/>
                </a:lnTo>
                <a:lnTo>
                  <a:pt x="252542" y="1118499"/>
                </a:lnTo>
                <a:lnTo>
                  <a:pt x="301101" y="1152683"/>
                </a:lnTo>
                <a:lnTo>
                  <a:pt x="353010" y="1183984"/>
                </a:lnTo>
                <a:lnTo>
                  <a:pt x="408046" y="1212234"/>
                </a:lnTo>
                <a:lnTo>
                  <a:pt x="465988" y="1237264"/>
                </a:lnTo>
                <a:lnTo>
                  <a:pt x="526613" y="1258906"/>
                </a:lnTo>
                <a:lnTo>
                  <a:pt x="589701" y="1276991"/>
                </a:lnTo>
                <a:lnTo>
                  <a:pt x="655029" y="1291351"/>
                </a:lnTo>
                <a:lnTo>
                  <a:pt x="722375" y="1301816"/>
                </a:lnTo>
                <a:lnTo>
                  <a:pt x="791517" y="1308219"/>
                </a:lnTo>
                <a:lnTo>
                  <a:pt x="862233" y="1310391"/>
                </a:lnTo>
                <a:lnTo>
                  <a:pt x="932949" y="1308219"/>
                </a:lnTo>
                <a:lnTo>
                  <a:pt x="1002091" y="1301816"/>
                </a:lnTo>
                <a:lnTo>
                  <a:pt x="1069437" y="1291351"/>
                </a:lnTo>
                <a:lnTo>
                  <a:pt x="1134765" y="1276991"/>
                </a:lnTo>
                <a:lnTo>
                  <a:pt x="1197852" y="1258906"/>
                </a:lnTo>
                <a:lnTo>
                  <a:pt x="1258478" y="1237264"/>
                </a:lnTo>
                <a:lnTo>
                  <a:pt x="1316420" y="1212234"/>
                </a:lnTo>
                <a:lnTo>
                  <a:pt x="1371456" y="1183984"/>
                </a:lnTo>
                <a:lnTo>
                  <a:pt x="1423364" y="1152683"/>
                </a:lnTo>
                <a:lnTo>
                  <a:pt x="1471923" y="1118499"/>
                </a:lnTo>
                <a:lnTo>
                  <a:pt x="1516911" y="1081601"/>
                </a:lnTo>
                <a:lnTo>
                  <a:pt x="1558105" y="1042157"/>
                </a:lnTo>
                <a:lnTo>
                  <a:pt x="1595283" y="1000336"/>
                </a:lnTo>
                <a:lnTo>
                  <a:pt x="1628225" y="956307"/>
                </a:lnTo>
                <a:lnTo>
                  <a:pt x="1656707" y="910238"/>
                </a:lnTo>
                <a:lnTo>
                  <a:pt x="1680509" y="862298"/>
                </a:lnTo>
                <a:lnTo>
                  <a:pt x="1699407" y="812655"/>
                </a:lnTo>
                <a:lnTo>
                  <a:pt x="1713181" y="761478"/>
                </a:lnTo>
                <a:lnTo>
                  <a:pt x="1721608" y="708935"/>
                </a:lnTo>
                <a:lnTo>
                  <a:pt x="1724466" y="655195"/>
                </a:lnTo>
                <a:lnTo>
                  <a:pt x="1721608" y="601473"/>
                </a:lnTo>
                <a:lnTo>
                  <a:pt x="1713181" y="548943"/>
                </a:lnTo>
                <a:lnTo>
                  <a:pt x="1699407" y="497777"/>
                </a:lnTo>
                <a:lnTo>
                  <a:pt x="1680509" y="448141"/>
                </a:lnTo>
                <a:lnTo>
                  <a:pt x="1656707" y="400206"/>
                </a:lnTo>
                <a:lnTo>
                  <a:pt x="1628225" y="354139"/>
                </a:lnTo>
                <a:lnTo>
                  <a:pt x="1595283" y="310111"/>
                </a:lnTo>
                <a:lnTo>
                  <a:pt x="1558105" y="268288"/>
                </a:lnTo>
                <a:lnTo>
                  <a:pt x="1516911" y="228842"/>
                </a:lnTo>
                <a:lnTo>
                  <a:pt x="1471923" y="191939"/>
                </a:lnTo>
                <a:lnTo>
                  <a:pt x="1423364" y="157750"/>
                </a:lnTo>
                <a:lnTo>
                  <a:pt x="1371456" y="126443"/>
                </a:lnTo>
                <a:lnTo>
                  <a:pt x="1316420" y="98187"/>
                </a:lnTo>
                <a:lnTo>
                  <a:pt x="1258478" y="73150"/>
                </a:lnTo>
                <a:lnTo>
                  <a:pt x="1197852" y="51502"/>
                </a:lnTo>
                <a:lnTo>
                  <a:pt x="1134765" y="33411"/>
                </a:lnTo>
                <a:lnTo>
                  <a:pt x="1069437" y="19047"/>
                </a:lnTo>
                <a:lnTo>
                  <a:pt x="1002091" y="8578"/>
                </a:lnTo>
                <a:lnTo>
                  <a:pt x="932949" y="2172"/>
                </a:lnTo>
                <a:lnTo>
                  <a:pt x="86223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0" y="655195"/>
                </a:moveTo>
                <a:lnTo>
                  <a:pt x="2858" y="601473"/>
                </a:lnTo>
                <a:lnTo>
                  <a:pt x="11285" y="548943"/>
                </a:lnTo>
                <a:lnTo>
                  <a:pt x="25058" y="497777"/>
                </a:lnTo>
                <a:lnTo>
                  <a:pt x="43957" y="448141"/>
                </a:lnTo>
                <a:lnTo>
                  <a:pt x="67758" y="400206"/>
                </a:lnTo>
                <a:lnTo>
                  <a:pt x="96241" y="354139"/>
                </a:lnTo>
                <a:lnTo>
                  <a:pt x="129182" y="310111"/>
                </a:lnTo>
                <a:lnTo>
                  <a:pt x="166361" y="268288"/>
                </a:lnTo>
                <a:lnTo>
                  <a:pt x="207555" y="228842"/>
                </a:lnTo>
                <a:lnTo>
                  <a:pt x="252542" y="191939"/>
                </a:lnTo>
                <a:lnTo>
                  <a:pt x="301101" y="157750"/>
                </a:lnTo>
                <a:lnTo>
                  <a:pt x="353010" y="126443"/>
                </a:lnTo>
                <a:lnTo>
                  <a:pt x="408046" y="98187"/>
                </a:lnTo>
                <a:lnTo>
                  <a:pt x="465988" y="73150"/>
                </a:lnTo>
                <a:lnTo>
                  <a:pt x="526613" y="51502"/>
                </a:lnTo>
                <a:lnTo>
                  <a:pt x="589701" y="33411"/>
                </a:lnTo>
                <a:lnTo>
                  <a:pt x="655029" y="19047"/>
                </a:lnTo>
                <a:lnTo>
                  <a:pt x="722375" y="8578"/>
                </a:lnTo>
                <a:lnTo>
                  <a:pt x="791517" y="2172"/>
                </a:lnTo>
                <a:lnTo>
                  <a:pt x="862233" y="0"/>
                </a:lnTo>
                <a:lnTo>
                  <a:pt x="932949" y="2172"/>
                </a:lnTo>
                <a:lnTo>
                  <a:pt x="1002091" y="8578"/>
                </a:lnTo>
                <a:lnTo>
                  <a:pt x="1069437" y="19047"/>
                </a:lnTo>
                <a:lnTo>
                  <a:pt x="1134765" y="33411"/>
                </a:lnTo>
                <a:lnTo>
                  <a:pt x="1197852" y="51502"/>
                </a:lnTo>
                <a:lnTo>
                  <a:pt x="1258478" y="73150"/>
                </a:lnTo>
                <a:lnTo>
                  <a:pt x="1316420" y="98187"/>
                </a:lnTo>
                <a:lnTo>
                  <a:pt x="1371456" y="126443"/>
                </a:lnTo>
                <a:lnTo>
                  <a:pt x="1423364" y="157750"/>
                </a:lnTo>
                <a:lnTo>
                  <a:pt x="1471923" y="191939"/>
                </a:lnTo>
                <a:lnTo>
                  <a:pt x="1516911" y="228842"/>
                </a:lnTo>
                <a:lnTo>
                  <a:pt x="1558105" y="268288"/>
                </a:lnTo>
                <a:lnTo>
                  <a:pt x="1595283" y="310111"/>
                </a:lnTo>
                <a:lnTo>
                  <a:pt x="1628225" y="354139"/>
                </a:lnTo>
                <a:lnTo>
                  <a:pt x="1656707" y="400206"/>
                </a:lnTo>
                <a:lnTo>
                  <a:pt x="1680509" y="448141"/>
                </a:lnTo>
                <a:lnTo>
                  <a:pt x="1699407" y="497777"/>
                </a:lnTo>
                <a:lnTo>
                  <a:pt x="1713181" y="548943"/>
                </a:lnTo>
                <a:lnTo>
                  <a:pt x="1721608" y="601473"/>
                </a:lnTo>
                <a:lnTo>
                  <a:pt x="1724466" y="655195"/>
                </a:lnTo>
                <a:lnTo>
                  <a:pt x="1721608" y="708935"/>
                </a:lnTo>
                <a:lnTo>
                  <a:pt x="1713181" y="761478"/>
                </a:lnTo>
                <a:lnTo>
                  <a:pt x="1699407" y="812655"/>
                </a:lnTo>
                <a:lnTo>
                  <a:pt x="1680509" y="862298"/>
                </a:lnTo>
                <a:lnTo>
                  <a:pt x="1656707" y="910238"/>
                </a:lnTo>
                <a:lnTo>
                  <a:pt x="1628225" y="956307"/>
                </a:lnTo>
                <a:lnTo>
                  <a:pt x="1595283" y="1000336"/>
                </a:lnTo>
                <a:lnTo>
                  <a:pt x="1558105" y="1042157"/>
                </a:lnTo>
                <a:lnTo>
                  <a:pt x="1516911" y="1081601"/>
                </a:lnTo>
                <a:lnTo>
                  <a:pt x="1471923" y="1118499"/>
                </a:lnTo>
                <a:lnTo>
                  <a:pt x="1423364" y="1152683"/>
                </a:lnTo>
                <a:lnTo>
                  <a:pt x="1371456" y="1183984"/>
                </a:lnTo>
                <a:lnTo>
                  <a:pt x="1316420" y="1212234"/>
                </a:lnTo>
                <a:lnTo>
                  <a:pt x="1258478" y="1237264"/>
                </a:lnTo>
                <a:lnTo>
                  <a:pt x="1197852" y="1258906"/>
                </a:lnTo>
                <a:lnTo>
                  <a:pt x="1134765" y="1276991"/>
                </a:lnTo>
                <a:lnTo>
                  <a:pt x="1069437" y="1291351"/>
                </a:lnTo>
                <a:lnTo>
                  <a:pt x="1002091" y="1301816"/>
                </a:lnTo>
                <a:lnTo>
                  <a:pt x="932949" y="1308219"/>
                </a:lnTo>
                <a:lnTo>
                  <a:pt x="862233" y="1310391"/>
                </a:lnTo>
                <a:lnTo>
                  <a:pt x="791517" y="1308219"/>
                </a:lnTo>
                <a:lnTo>
                  <a:pt x="722375" y="1301816"/>
                </a:lnTo>
                <a:lnTo>
                  <a:pt x="655029" y="1291351"/>
                </a:lnTo>
                <a:lnTo>
                  <a:pt x="589701" y="1276991"/>
                </a:lnTo>
                <a:lnTo>
                  <a:pt x="526613" y="1258906"/>
                </a:lnTo>
                <a:lnTo>
                  <a:pt x="465988" y="1237264"/>
                </a:lnTo>
                <a:lnTo>
                  <a:pt x="408046" y="1212234"/>
                </a:lnTo>
                <a:lnTo>
                  <a:pt x="353010" y="1183984"/>
                </a:lnTo>
                <a:lnTo>
                  <a:pt x="301101" y="1152683"/>
                </a:lnTo>
                <a:lnTo>
                  <a:pt x="252542" y="1118499"/>
                </a:lnTo>
                <a:lnTo>
                  <a:pt x="207555" y="1081601"/>
                </a:lnTo>
                <a:lnTo>
                  <a:pt x="166361" y="1042157"/>
                </a:lnTo>
                <a:lnTo>
                  <a:pt x="129182" y="1000336"/>
                </a:lnTo>
                <a:lnTo>
                  <a:pt x="96241" y="956307"/>
                </a:lnTo>
                <a:lnTo>
                  <a:pt x="67758" y="910238"/>
                </a:lnTo>
                <a:lnTo>
                  <a:pt x="43957" y="862298"/>
                </a:lnTo>
                <a:lnTo>
                  <a:pt x="25058" y="812655"/>
                </a:lnTo>
                <a:lnTo>
                  <a:pt x="11285" y="761478"/>
                </a:lnTo>
                <a:lnTo>
                  <a:pt x="2858" y="708935"/>
                </a:lnTo>
                <a:lnTo>
                  <a:pt x="0" y="655195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326" y="4305907"/>
            <a:ext cx="1193920" cy="8106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810423" y="0"/>
                </a:moveTo>
                <a:lnTo>
                  <a:pt x="743967" y="2071"/>
                </a:lnTo>
                <a:lnTo>
                  <a:pt x="678989" y="8177"/>
                </a:lnTo>
                <a:lnTo>
                  <a:pt x="615697" y="18157"/>
                </a:lnTo>
                <a:lnTo>
                  <a:pt x="554299" y="31851"/>
                </a:lnTo>
                <a:lnTo>
                  <a:pt x="495006" y="49098"/>
                </a:lnTo>
                <a:lnTo>
                  <a:pt x="438025" y="69736"/>
                </a:lnTo>
                <a:lnTo>
                  <a:pt x="383565" y="93604"/>
                </a:lnTo>
                <a:lnTo>
                  <a:pt x="331835" y="120543"/>
                </a:lnTo>
                <a:lnTo>
                  <a:pt x="283043" y="150391"/>
                </a:lnTo>
                <a:lnTo>
                  <a:pt x="237399" y="182988"/>
                </a:lnTo>
                <a:lnTo>
                  <a:pt x="195112" y="218171"/>
                </a:lnTo>
                <a:lnTo>
                  <a:pt x="156389" y="255782"/>
                </a:lnTo>
                <a:lnTo>
                  <a:pt x="121440" y="295658"/>
                </a:lnTo>
                <a:lnTo>
                  <a:pt x="90474" y="337639"/>
                </a:lnTo>
                <a:lnTo>
                  <a:pt x="63699" y="381564"/>
                </a:lnTo>
                <a:lnTo>
                  <a:pt x="41324" y="427272"/>
                </a:lnTo>
                <a:lnTo>
                  <a:pt x="23558" y="474603"/>
                </a:lnTo>
                <a:lnTo>
                  <a:pt x="10609" y="523395"/>
                </a:lnTo>
                <a:lnTo>
                  <a:pt x="2687" y="573488"/>
                </a:lnTo>
                <a:lnTo>
                  <a:pt x="0" y="624721"/>
                </a:lnTo>
                <a:lnTo>
                  <a:pt x="2687" y="675971"/>
                </a:lnTo>
                <a:lnTo>
                  <a:pt x="10609" y="726078"/>
                </a:lnTo>
                <a:lnTo>
                  <a:pt x="23558" y="774880"/>
                </a:lnTo>
                <a:lnTo>
                  <a:pt x="41324" y="822218"/>
                </a:lnTo>
                <a:lnTo>
                  <a:pt x="63699" y="867932"/>
                </a:lnTo>
                <a:lnTo>
                  <a:pt x="90474" y="911859"/>
                </a:lnTo>
                <a:lnTo>
                  <a:pt x="121440" y="953840"/>
                </a:lnTo>
                <a:lnTo>
                  <a:pt x="156389" y="993715"/>
                </a:lnTo>
                <a:lnTo>
                  <a:pt x="195112" y="1031322"/>
                </a:lnTo>
                <a:lnTo>
                  <a:pt x="237399" y="1066502"/>
                </a:lnTo>
                <a:lnTo>
                  <a:pt x="283043" y="1099093"/>
                </a:lnTo>
                <a:lnTo>
                  <a:pt x="331835" y="1128935"/>
                </a:lnTo>
                <a:lnTo>
                  <a:pt x="383565" y="1155868"/>
                </a:lnTo>
                <a:lnTo>
                  <a:pt x="438025" y="1179730"/>
                </a:lnTo>
                <a:lnTo>
                  <a:pt x="495006" y="1200362"/>
                </a:lnTo>
                <a:lnTo>
                  <a:pt x="554299" y="1217603"/>
                </a:lnTo>
                <a:lnTo>
                  <a:pt x="615697" y="1231292"/>
                </a:lnTo>
                <a:lnTo>
                  <a:pt x="678989" y="1241269"/>
                </a:lnTo>
                <a:lnTo>
                  <a:pt x="743967" y="1247372"/>
                </a:lnTo>
                <a:lnTo>
                  <a:pt x="810423" y="1249443"/>
                </a:lnTo>
                <a:lnTo>
                  <a:pt x="876896" y="1247372"/>
                </a:lnTo>
                <a:lnTo>
                  <a:pt x="941891" y="1241269"/>
                </a:lnTo>
                <a:lnTo>
                  <a:pt x="1005198" y="1231292"/>
                </a:lnTo>
                <a:lnTo>
                  <a:pt x="1066608" y="1217603"/>
                </a:lnTo>
                <a:lnTo>
                  <a:pt x="1125913" y="1200362"/>
                </a:lnTo>
                <a:lnTo>
                  <a:pt x="1182904" y="1179730"/>
                </a:lnTo>
                <a:lnTo>
                  <a:pt x="1237373" y="1155868"/>
                </a:lnTo>
                <a:lnTo>
                  <a:pt x="1289110" y="1128935"/>
                </a:lnTo>
                <a:lnTo>
                  <a:pt x="1337908" y="1099093"/>
                </a:lnTo>
                <a:lnTo>
                  <a:pt x="1383557" y="1066502"/>
                </a:lnTo>
                <a:lnTo>
                  <a:pt x="1425849" y="1031322"/>
                </a:lnTo>
                <a:lnTo>
                  <a:pt x="1464575" y="993715"/>
                </a:lnTo>
                <a:lnTo>
                  <a:pt x="1499527" y="953840"/>
                </a:lnTo>
                <a:lnTo>
                  <a:pt x="1530495" y="911859"/>
                </a:lnTo>
                <a:lnTo>
                  <a:pt x="1557272" y="867932"/>
                </a:lnTo>
                <a:lnTo>
                  <a:pt x="1579648" y="822218"/>
                </a:lnTo>
                <a:lnTo>
                  <a:pt x="1597414" y="774880"/>
                </a:lnTo>
                <a:lnTo>
                  <a:pt x="1610363" y="726078"/>
                </a:lnTo>
                <a:lnTo>
                  <a:pt x="1618286" y="675971"/>
                </a:lnTo>
                <a:lnTo>
                  <a:pt x="1620973" y="624721"/>
                </a:lnTo>
                <a:lnTo>
                  <a:pt x="1618286" y="573488"/>
                </a:lnTo>
                <a:lnTo>
                  <a:pt x="1610363" y="523395"/>
                </a:lnTo>
                <a:lnTo>
                  <a:pt x="1597414" y="474603"/>
                </a:lnTo>
                <a:lnTo>
                  <a:pt x="1579648" y="427272"/>
                </a:lnTo>
                <a:lnTo>
                  <a:pt x="1557272" y="381564"/>
                </a:lnTo>
                <a:lnTo>
                  <a:pt x="1530495" y="337639"/>
                </a:lnTo>
                <a:lnTo>
                  <a:pt x="1499527" y="295658"/>
                </a:lnTo>
                <a:lnTo>
                  <a:pt x="1464575" y="255782"/>
                </a:lnTo>
                <a:lnTo>
                  <a:pt x="1425849" y="218171"/>
                </a:lnTo>
                <a:lnTo>
                  <a:pt x="1383557" y="182988"/>
                </a:lnTo>
                <a:lnTo>
                  <a:pt x="1337908" y="150391"/>
                </a:lnTo>
                <a:lnTo>
                  <a:pt x="1289110" y="120543"/>
                </a:lnTo>
                <a:lnTo>
                  <a:pt x="1237373" y="93604"/>
                </a:lnTo>
                <a:lnTo>
                  <a:pt x="1182904" y="69736"/>
                </a:lnTo>
                <a:lnTo>
                  <a:pt x="1125913" y="49098"/>
                </a:lnTo>
                <a:lnTo>
                  <a:pt x="1066608" y="31851"/>
                </a:lnTo>
                <a:lnTo>
                  <a:pt x="1005198" y="18157"/>
                </a:lnTo>
                <a:lnTo>
                  <a:pt x="941891" y="8177"/>
                </a:lnTo>
                <a:lnTo>
                  <a:pt x="876896" y="2071"/>
                </a:lnTo>
                <a:lnTo>
                  <a:pt x="81042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0" y="624721"/>
                </a:moveTo>
                <a:lnTo>
                  <a:pt x="2687" y="573488"/>
                </a:lnTo>
                <a:lnTo>
                  <a:pt x="10609" y="523395"/>
                </a:lnTo>
                <a:lnTo>
                  <a:pt x="23558" y="474603"/>
                </a:lnTo>
                <a:lnTo>
                  <a:pt x="41324" y="427272"/>
                </a:lnTo>
                <a:lnTo>
                  <a:pt x="63699" y="381564"/>
                </a:lnTo>
                <a:lnTo>
                  <a:pt x="90474" y="337639"/>
                </a:lnTo>
                <a:lnTo>
                  <a:pt x="121440" y="295658"/>
                </a:lnTo>
                <a:lnTo>
                  <a:pt x="156389" y="255782"/>
                </a:lnTo>
                <a:lnTo>
                  <a:pt x="195112" y="218171"/>
                </a:lnTo>
                <a:lnTo>
                  <a:pt x="237399" y="182988"/>
                </a:lnTo>
                <a:lnTo>
                  <a:pt x="283043" y="150391"/>
                </a:lnTo>
                <a:lnTo>
                  <a:pt x="331835" y="120543"/>
                </a:lnTo>
                <a:lnTo>
                  <a:pt x="383565" y="93604"/>
                </a:lnTo>
                <a:lnTo>
                  <a:pt x="438025" y="69736"/>
                </a:lnTo>
                <a:lnTo>
                  <a:pt x="495006" y="49098"/>
                </a:lnTo>
                <a:lnTo>
                  <a:pt x="554299" y="31851"/>
                </a:lnTo>
                <a:lnTo>
                  <a:pt x="615697" y="18157"/>
                </a:lnTo>
                <a:lnTo>
                  <a:pt x="678989" y="8177"/>
                </a:lnTo>
                <a:lnTo>
                  <a:pt x="743967" y="2071"/>
                </a:lnTo>
                <a:lnTo>
                  <a:pt x="810423" y="0"/>
                </a:lnTo>
                <a:lnTo>
                  <a:pt x="876896" y="2071"/>
                </a:lnTo>
                <a:lnTo>
                  <a:pt x="941891" y="8177"/>
                </a:lnTo>
                <a:lnTo>
                  <a:pt x="1005198" y="18157"/>
                </a:lnTo>
                <a:lnTo>
                  <a:pt x="1066608" y="31851"/>
                </a:lnTo>
                <a:lnTo>
                  <a:pt x="1125913" y="49098"/>
                </a:lnTo>
                <a:lnTo>
                  <a:pt x="1182904" y="69736"/>
                </a:lnTo>
                <a:lnTo>
                  <a:pt x="1237373" y="93604"/>
                </a:lnTo>
                <a:lnTo>
                  <a:pt x="1289110" y="120543"/>
                </a:lnTo>
                <a:lnTo>
                  <a:pt x="1337908" y="150391"/>
                </a:lnTo>
                <a:lnTo>
                  <a:pt x="1383557" y="182988"/>
                </a:lnTo>
                <a:lnTo>
                  <a:pt x="1425849" y="218171"/>
                </a:lnTo>
                <a:lnTo>
                  <a:pt x="1464575" y="255782"/>
                </a:lnTo>
                <a:lnTo>
                  <a:pt x="1499527" y="295658"/>
                </a:lnTo>
                <a:lnTo>
                  <a:pt x="1530495" y="337639"/>
                </a:lnTo>
                <a:lnTo>
                  <a:pt x="1557272" y="381564"/>
                </a:lnTo>
                <a:lnTo>
                  <a:pt x="1579648" y="427272"/>
                </a:lnTo>
                <a:lnTo>
                  <a:pt x="1597414" y="474603"/>
                </a:lnTo>
                <a:lnTo>
                  <a:pt x="1610363" y="523395"/>
                </a:lnTo>
                <a:lnTo>
                  <a:pt x="1618286" y="573488"/>
                </a:lnTo>
                <a:lnTo>
                  <a:pt x="1620973" y="624721"/>
                </a:lnTo>
                <a:lnTo>
                  <a:pt x="1618286" y="675971"/>
                </a:lnTo>
                <a:lnTo>
                  <a:pt x="1610363" y="726078"/>
                </a:lnTo>
                <a:lnTo>
                  <a:pt x="1597414" y="774880"/>
                </a:lnTo>
                <a:lnTo>
                  <a:pt x="1579648" y="822218"/>
                </a:lnTo>
                <a:lnTo>
                  <a:pt x="1557272" y="867932"/>
                </a:lnTo>
                <a:lnTo>
                  <a:pt x="1530495" y="911859"/>
                </a:lnTo>
                <a:lnTo>
                  <a:pt x="1499527" y="953840"/>
                </a:lnTo>
                <a:lnTo>
                  <a:pt x="1464575" y="993715"/>
                </a:lnTo>
                <a:lnTo>
                  <a:pt x="1425849" y="1031322"/>
                </a:lnTo>
                <a:lnTo>
                  <a:pt x="1383557" y="1066502"/>
                </a:lnTo>
                <a:lnTo>
                  <a:pt x="1337908" y="1099093"/>
                </a:lnTo>
                <a:lnTo>
                  <a:pt x="1289110" y="1128935"/>
                </a:lnTo>
                <a:lnTo>
                  <a:pt x="1237373" y="1155868"/>
                </a:lnTo>
                <a:lnTo>
                  <a:pt x="1182904" y="1179730"/>
                </a:lnTo>
                <a:lnTo>
                  <a:pt x="1125913" y="1200362"/>
                </a:lnTo>
                <a:lnTo>
                  <a:pt x="1066608" y="1217603"/>
                </a:lnTo>
                <a:lnTo>
                  <a:pt x="1005198" y="1231292"/>
                </a:lnTo>
                <a:lnTo>
                  <a:pt x="941891" y="1241269"/>
                </a:lnTo>
                <a:lnTo>
                  <a:pt x="876896" y="1247372"/>
                </a:lnTo>
                <a:lnTo>
                  <a:pt x="810423" y="1249443"/>
                </a:lnTo>
                <a:lnTo>
                  <a:pt x="743967" y="1247372"/>
                </a:lnTo>
                <a:lnTo>
                  <a:pt x="678989" y="1241269"/>
                </a:lnTo>
                <a:lnTo>
                  <a:pt x="615697" y="1231292"/>
                </a:lnTo>
                <a:lnTo>
                  <a:pt x="554299" y="1217603"/>
                </a:lnTo>
                <a:lnTo>
                  <a:pt x="495006" y="1200362"/>
                </a:lnTo>
                <a:lnTo>
                  <a:pt x="438025" y="1179730"/>
                </a:lnTo>
                <a:lnTo>
                  <a:pt x="383565" y="1155868"/>
                </a:lnTo>
                <a:lnTo>
                  <a:pt x="331835" y="1128935"/>
                </a:lnTo>
                <a:lnTo>
                  <a:pt x="283043" y="1099093"/>
                </a:lnTo>
                <a:lnTo>
                  <a:pt x="237399" y="1066502"/>
                </a:lnTo>
                <a:lnTo>
                  <a:pt x="195112" y="1031322"/>
                </a:lnTo>
                <a:lnTo>
                  <a:pt x="156389" y="993715"/>
                </a:lnTo>
                <a:lnTo>
                  <a:pt x="121440" y="953840"/>
                </a:lnTo>
                <a:lnTo>
                  <a:pt x="90474" y="911859"/>
                </a:lnTo>
                <a:lnTo>
                  <a:pt x="63699" y="867932"/>
                </a:lnTo>
                <a:lnTo>
                  <a:pt x="41324" y="822218"/>
                </a:lnTo>
                <a:lnTo>
                  <a:pt x="23558" y="774880"/>
                </a:lnTo>
                <a:lnTo>
                  <a:pt x="10609" y="726078"/>
                </a:lnTo>
                <a:lnTo>
                  <a:pt x="2687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4640" y="4357713"/>
            <a:ext cx="1120776" cy="767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780327" y="0"/>
                </a:moveTo>
                <a:lnTo>
                  <a:pt x="716324" y="2071"/>
                </a:lnTo>
                <a:lnTo>
                  <a:pt x="653747" y="8177"/>
                </a:lnTo>
                <a:lnTo>
                  <a:pt x="592797" y="18157"/>
                </a:lnTo>
                <a:lnTo>
                  <a:pt x="533673" y="31851"/>
                </a:lnTo>
                <a:lnTo>
                  <a:pt x="476577" y="49098"/>
                </a:lnTo>
                <a:lnTo>
                  <a:pt x="421710" y="69736"/>
                </a:lnTo>
                <a:lnTo>
                  <a:pt x="369272" y="93604"/>
                </a:lnTo>
                <a:lnTo>
                  <a:pt x="319464" y="120543"/>
                </a:lnTo>
                <a:lnTo>
                  <a:pt x="272487" y="150391"/>
                </a:lnTo>
                <a:lnTo>
                  <a:pt x="228542" y="182988"/>
                </a:lnTo>
                <a:lnTo>
                  <a:pt x="187829" y="218171"/>
                </a:lnTo>
                <a:lnTo>
                  <a:pt x="150550" y="255782"/>
                </a:lnTo>
                <a:lnTo>
                  <a:pt x="116904" y="295658"/>
                </a:lnTo>
                <a:lnTo>
                  <a:pt x="87093" y="337639"/>
                </a:lnTo>
                <a:lnTo>
                  <a:pt x="61318" y="381564"/>
                </a:lnTo>
                <a:lnTo>
                  <a:pt x="39779" y="427272"/>
                </a:lnTo>
                <a:lnTo>
                  <a:pt x="22676" y="474603"/>
                </a:lnTo>
                <a:lnTo>
                  <a:pt x="10212" y="523395"/>
                </a:lnTo>
                <a:lnTo>
                  <a:pt x="2586" y="573488"/>
                </a:lnTo>
                <a:lnTo>
                  <a:pt x="0" y="624721"/>
                </a:lnTo>
                <a:lnTo>
                  <a:pt x="2586" y="675971"/>
                </a:lnTo>
                <a:lnTo>
                  <a:pt x="10212" y="726078"/>
                </a:lnTo>
                <a:lnTo>
                  <a:pt x="22676" y="774880"/>
                </a:lnTo>
                <a:lnTo>
                  <a:pt x="39779" y="822218"/>
                </a:lnTo>
                <a:lnTo>
                  <a:pt x="61318" y="867932"/>
                </a:lnTo>
                <a:lnTo>
                  <a:pt x="87093" y="911859"/>
                </a:lnTo>
                <a:lnTo>
                  <a:pt x="116904" y="953840"/>
                </a:lnTo>
                <a:lnTo>
                  <a:pt x="150550" y="993715"/>
                </a:lnTo>
                <a:lnTo>
                  <a:pt x="187829" y="1031322"/>
                </a:lnTo>
                <a:lnTo>
                  <a:pt x="228542" y="1066502"/>
                </a:lnTo>
                <a:lnTo>
                  <a:pt x="272487" y="1099093"/>
                </a:lnTo>
                <a:lnTo>
                  <a:pt x="319464" y="1128935"/>
                </a:lnTo>
                <a:lnTo>
                  <a:pt x="369272" y="1155868"/>
                </a:lnTo>
                <a:lnTo>
                  <a:pt x="421710" y="1179730"/>
                </a:lnTo>
                <a:lnTo>
                  <a:pt x="476577" y="1200362"/>
                </a:lnTo>
                <a:lnTo>
                  <a:pt x="533673" y="1217603"/>
                </a:lnTo>
                <a:lnTo>
                  <a:pt x="592797" y="1231292"/>
                </a:lnTo>
                <a:lnTo>
                  <a:pt x="653747" y="1241269"/>
                </a:lnTo>
                <a:lnTo>
                  <a:pt x="716324" y="1247372"/>
                </a:lnTo>
                <a:lnTo>
                  <a:pt x="780327" y="1249443"/>
                </a:lnTo>
                <a:lnTo>
                  <a:pt x="844330" y="1247372"/>
                </a:lnTo>
                <a:lnTo>
                  <a:pt x="906907" y="1241269"/>
                </a:lnTo>
                <a:lnTo>
                  <a:pt x="967857" y="1231292"/>
                </a:lnTo>
                <a:lnTo>
                  <a:pt x="1026981" y="1217603"/>
                </a:lnTo>
                <a:lnTo>
                  <a:pt x="1084077" y="1200362"/>
                </a:lnTo>
                <a:lnTo>
                  <a:pt x="1138944" y="1179730"/>
                </a:lnTo>
                <a:lnTo>
                  <a:pt x="1191382" y="1155868"/>
                </a:lnTo>
                <a:lnTo>
                  <a:pt x="1241190" y="1128935"/>
                </a:lnTo>
                <a:lnTo>
                  <a:pt x="1288167" y="1099093"/>
                </a:lnTo>
                <a:lnTo>
                  <a:pt x="1332112" y="1066502"/>
                </a:lnTo>
                <a:lnTo>
                  <a:pt x="1372825" y="1031322"/>
                </a:lnTo>
                <a:lnTo>
                  <a:pt x="1410104" y="993715"/>
                </a:lnTo>
                <a:lnTo>
                  <a:pt x="1443750" y="953840"/>
                </a:lnTo>
                <a:lnTo>
                  <a:pt x="1473561" y="911859"/>
                </a:lnTo>
                <a:lnTo>
                  <a:pt x="1499336" y="867932"/>
                </a:lnTo>
                <a:lnTo>
                  <a:pt x="1520875" y="822218"/>
                </a:lnTo>
                <a:lnTo>
                  <a:pt x="1537978" y="774880"/>
                </a:lnTo>
                <a:lnTo>
                  <a:pt x="1550442" y="726078"/>
                </a:lnTo>
                <a:lnTo>
                  <a:pt x="1558068" y="675971"/>
                </a:lnTo>
                <a:lnTo>
                  <a:pt x="1560655" y="624721"/>
                </a:lnTo>
                <a:lnTo>
                  <a:pt x="1558068" y="573488"/>
                </a:lnTo>
                <a:lnTo>
                  <a:pt x="1550442" y="523395"/>
                </a:lnTo>
                <a:lnTo>
                  <a:pt x="1537978" y="474603"/>
                </a:lnTo>
                <a:lnTo>
                  <a:pt x="1520875" y="427272"/>
                </a:lnTo>
                <a:lnTo>
                  <a:pt x="1499336" y="381564"/>
                </a:lnTo>
                <a:lnTo>
                  <a:pt x="1473561" y="337639"/>
                </a:lnTo>
                <a:lnTo>
                  <a:pt x="1443750" y="295658"/>
                </a:lnTo>
                <a:lnTo>
                  <a:pt x="1410104" y="255782"/>
                </a:lnTo>
                <a:lnTo>
                  <a:pt x="1372825" y="218171"/>
                </a:lnTo>
                <a:lnTo>
                  <a:pt x="1332112" y="182988"/>
                </a:lnTo>
                <a:lnTo>
                  <a:pt x="1288167" y="150391"/>
                </a:lnTo>
                <a:lnTo>
                  <a:pt x="1241190" y="120543"/>
                </a:lnTo>
                <a:lnTo>
                  <a:pt x="1191382" y="93604"/>
                </a:lnTo>
                <a:lnTo>
                  <a:pt x="1138944" y="69736"/>
                </a:lnTo>
                <a:lnTo>
                  <a:pt x="1084077" y="49098"/>
                </a:lnTo>
                <a:lnTo>
                  <a:pt x="1026981" y="31851"/>
                </a:lnTo>
                <a:lnTo>
                  <a:pt x="967857" y="18157"/>
                </a:lnTo>
                <a:lnTo>
                  <a:pt x="906907" y="8177"/>
                </a:lnTo>
                <a:lnTo>
                  <a:pt x="844330" y="2071"/>
                </a:lnTo>
                <a:lnTo>
                  <a:pt x="7803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0" y="624721"/>
                </a:moveTo>
                <a:lnTo>
                  <a:pt x="2586" y="573488"/>
                </a:lnTo>
                <a:lnTo>
                  <a:pt x="10212" y="523395"/>
                </a:lnTo>
                <a:lnTo>
                  <a:pt x="22676" y="474603"/>
                </a:lnTo>
                <a:lnTo>
                  <a:pt x="39779" y="427272"/>
                </a:lnTo>
                <a:lnTo>
                  <a:pt x="61318" y="381564"/>
                </a:lnTo>
                <a:lnTo>
                  <a:pt x="87093" y="337639"/>
                </a:lnTo>
                <a:lnTo>
                  <a:pt x="116904" y="295658"/>
                </a:lnTo>
                <a:lnTo>
                  <a:pt x="150550" y="255782"/>
                </a:lnTo>
                <a:lnTo>
                  <a:pt x="187829" y="218171"/>
                </a:lnTo>
                <a:lnTo>
                  <a:pt x="228542" y="182988"/>
                </a:lnTo>
                <a:lnTo>
                  <a:pt x="272487" y="150391"/>
                </a:lnTo>
                <a:lnTo>
                  <a:pt x="319464" y="120543"/>
                </a:lnTo>
                <a:lnTo>
                  <a:pt x="369272" y="93604"/>
                </a:lnTo>
                <a:lnTo>
                  <a:pt x="421710" y="69736"/>
                </a:lnTo>
                <a:lnTo>
                  <a:pt x="476577" y="49098"/>
                </a:lnTo>
                <a:lnTo>
                  <a:pt x="533673" y="31851"/>
                </a:lnTo>
                <a:lnTo>
                  <a:pt x="592797" y="18157"/>
                </a:lnTo>
                <a:lnTo>
                  <a:pt x="653747" y="8177"/>
                </a:lnTo>
                <a:lnTo>
                  <a:pt x="716324" y="2071"/>
                </a:lnTo>
                <a:lnTo>
                  <a:pt x="780327" y="0"/>
                </a:lnTo>
                <a:lnTo>
                  <a:pt x="844330" y="2071"/>
                </a:lnTo>
                <a:lnTo>
                  <a:pt x="906907" y="8177"/>
                </a:lnTo>
                <a:lnTo>
                  <a:pt x="967857" y="18157"/>
                </a:lnTo>
                <a:lnTo>
                  <a:pt x="1026981" y="31851"/>
                </a:lnTo>
                <a:lnTo>
                  <a:pt x="1084077" y="49098"/>
                </a:lnTo>
                <a:lnTo>
                  <a:pt x="1138944" y="69736"/>
                </a:lnTo>
                <a:lnTo>
                  <a:pt x="1191382" y="93604"/>
                </a:lnTo>
                <a:lnTo>
                  <a:pt x="1241190" y="120543"/>
                </a:lnTo>
                <a:lnTo>
                  <a:pt x="1288167" y="150391"/>
                </a:lnTo>
                <a:lnTo>
                  <a:pt x="1332112" y="182988"/>
                </a:lnTo>
                <a:lnTo>
                  <a:pt x="1372825" y="218171"/>
                </a:lnTo>
                <a:lnTo>
                  <a:pt x="1410104" y="255782"/>
                </a:lnTo>
                <a:lnTo>
                  <a:pt x="1443750" y="295658"/>
                </a:lnTo>
                <a:lnTo>
                  <a:pt x="1473561" y="337639"/>
                </a:lnTo>
                <a:lnTo>
                  <a:pt x="1499336" y="381564"/>
                </a:lnTo>
                <a:lnTo>
                  <a:pt x="1520875" y="427272"/>
                </a:lnTo>
                <a:lnTo>
                  <a:pt x="1537978" y="474603"/>
                </a:lnTo>
                <a:lnTo>
                  <a:pt x="1550442" y="523395"/>
                </a:lnTo>
                <a:lnTo>
                  <a:pt x="1558068" y="573488"/>
                </a:lnTo>
                <a:lnTo>
                  <a:pt x="1560655" y="624721"/>
                </a:lnTo>
                <a:lnTo>
                  <a:pt x="1558068" y="675971"/>
                </a:lnTo>
                <a:lnTo>
                  <a:pt x="1550442" y="726078"/>
                </a:lnTo>
                <a:lnTo>
                  <a:pt x="1537978" y="774880"/>
                </a:lnTo>
                <a:lnTo>
                  <a:pt x="1520875" y="822218"/>
                </a:lnTo>
                <a:lnTo>
                  <a:pt x="1499336" y="867932"/>
                </a:lnTo>
                <a:lnTo>
                  <a:pt x="1473561" y="911859"/>
                </a:lnTo>
                <a:lnTo>
                  <a:pt x="1443750" y="953840"/>
                </a:lnTo>
                <a:lnTo>
                  <a:pt x="1410104" y="993715"/>
                </a:lnTo>
                <a:lnTo>
                  <a:pt x="1372825" y="1031322"/>
                </a:lnTo>
                <a:lnTo>
                  <a:pt x="1332112" y="1066502"/>
                </a:lnTo>
                <a:lnTo>
                  <a:pt x="1288167" y="1099093"/>
                </a:lnTo>
                <a:lnTo>
                  <a:pt x="1241190" y="1128935"/>
                </a:lnTo>
                <a:lnTo>
                  <a:pt x="1191382" y="1155868"/>
                </a:lnTo>
                <a:lnTo>
                  <a:pt x="1138944" y="1179730"/>
                </a:lnTo>
                <a:lnTo>
                  <a:pt x="1084077" y="1200362"/>
                </a:lnTo>
                <a:lnTo>
                  <a:pt x="1026981" y="1217603"/>
                </a:lnTo>
                <a:lnTo>
                  <a:pt x="967857" y="1231292"/>
                </a:lnTo>
                <a:lnTo>
                  <a:pt x="906907" y="1241269"/>
                </a:lnTo>
                <a:lnTo>
                  <a:pt x="844330" y="1247372"/>
                </a:lnTo>
                <a:lnTo>
                  <a:pt x="780327" y="1249443"/>
                </a:lnTo>
                <a:lnTo>
                  <a:pt x="716324" y="1247372"/>
                </a:lnTo>
                <a:lnTo>
                  <a:pt x="653747" y="1241269"/>
                </a:lnTo>
                <a:lnTo>
                  <a:pt x="592797" y="1231292"/>
                </a:lnTo>
                <a:lnTo>
                  <a:pt x="533673" y="1217603"/>
                </a:lnTo>
                <a:lnTo>
                  <a:pt x="476577" y="1200362"/>
                </a:lnTo>
                <a:lnTo>
                  <a:pt x="421710" y="1179730"/>
                </a:lnTo>
                <a:lnTo>
                  <a:pt x="369272" y="1155868"/>
                </a:lnTo>
                <a:lnTo>
                  <a:pt x="319464" y="1128935"/>
                </a:lnTo>
                <a:lnTo>
                  <a:pt x="272487" y="1099093"/>
                </a:lnTo>
                <a:lnTo>
                  <a:pt x="228542" y="1066502"/>
                </a:lnTo>
                <a:lnTo>
                  <a:pt x="187829" y="1031322"/>
                </a:lnTo>
                <a:lnTo>
                  <a:pt x="150550" y="993715"/>
                </a:lnTo>
                <a:lnTo>
                  <a:pt x="116904" y="953840"/>
                </a:lnTo>
                <a:lnTo>
                  <a:pt x="87093" y="911859"/>
                </a:lnTo>
                <a:lnTo>
                  <a:pt x="61318" y="867932"/>
                </a:lnTo>
                <a:lnTo>
                  <a:pt x="39779" y="822218"/>
                </a:lnTo>
                <a:lnTo>
                  <a:pt x="22676" y="774880"/>
                </a:lnTo>
                <a:lnTo>
                  <a:pt x="10212" y="726078"/>
                </a:lnTo>
                <a:lnTo>
                  <a:pt x="2586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61333" y="4357713"/>
            <a:ext cx="1078109" cy="7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1241920" y="0"/>
                </a:moveTo>
                <a:lnTo>
                  <a:pt x="1140069" y="2414"/>
                </a:lnTo>
                <a:lnTo>
                  <a:pt x="1040485" y="9532"/>
                </a:lnTo>
                <a:lnTo>
                  <a:pt x="943487" y="21166"/>
                </a:lnTo>
                <a:lnTo>
                  <a:pt x="849394" y="37128"/>
                </a:lnTo>
                <a:lnTo>
                  <a:pt x="758527" y="57232"/>
                </a:lnTo>
                <a:lnTo>
                  <a:pt x="671205" y="81289"/>
                </a:lnTo>
                <a:lnTo>
                  <a:pt x="587749" y="109112"/>
                </a:lnTo>
                <a:lnTo>
                  <a:pt x="508477" y="140514"/>
                </a:lnTo>
                <a:lnTo>
                  <a:pt x="433709" y="175307"/>
                </a:lnTo>
                <a:lnTo>
                  <a:pt x="363766" y="213303"/>
                </a:lnTo>
                <a:lnTo>
                  <a:pt x="298967" y="254315"/>
                </a:lnTo>
                <a:lnTo>
                  <a:pt x="239631" y="298156"/>
                </a:lnTo>
                <a:lnTo>
                  <a:pt x="186078" y="344638"/>
                </a:lnTo>
                <a:lnTo>
                  <a:pt x="138629" y="393573"/>
                </a:lnTo>
                <a:lnTo>
                  <a:pt x="97602" y="444774"/>
                </a:lnTo>
                <a:lnTo>
                  <a:pt x="63318" y="498054"/>
                </a:lnTo>
                <a:lnTo>
                  <a:pt x="36096" y="553224"/>
                </a:lnTo>
                <a:lnTo>
                  <a:pt x="16255" y="610098"/>
                </a:lnTo>
                <a:lnTo>
                  <a:pt x="4117" y="668488"/>
                </a:lnTo>
                <a:lnTo>
                  <a:pt x="0" y="728206"/>
                </a:lnTo>
                <a:lnTo>
                  <a:pt x="4117" y="787942"/>
                </a:lnTo>
                <a:lnTo>
                  <a:pt x="16255" y="846345"/>
                </a:lnTo>
                <a:lnTo>
                  <a:pt x="36096" y="903230"/>
                </a:lnTo>
                <a:lnTo>
                  <a:pt x="63318" y="958408"/>
                </a:lnTo>
                <a:lnTo>
                  <a:pt x="97602" y="1011692"/>
                </a:lnTo>
                <a:lnTo>
                  <a:pt x="138629" y="1062896"/>
                </a:lnTo>
                <a:lnTo>
                  <a:pt x="186078" y="1111831"/>
                </a:lnTo>
                <a:lnTo>
                  <a:pt x="239631" y="1158311"/>
                </a:lnTo>
                <a:lnTo>
                  <a:pt x="298967" y="1202149"/>
                </a:lnTo>
                <a:lnTo>
                  <a:pt x="363766" y="1243157"/>
                </a:lnTo>
                <a:lnTo>
                  <a:pt x="433709" y="1281148"/>
                </a:lnTo>
                <a:lnTo>
                  <a:pt x="508477" y="1315935"/>
                </a:lnTo>
                <a:lnTo>
                  <a:pt x="587749" y="1347331"/>
                </a:lnTo>
                <a:lnTo>
                  <a:pt x="671205" y="1375148"/>
                </a:lnTo>
                <a:lnTo>
                  <a:pt x="758527" y="1399199"/>
                </a:lnTo>
                <a:lnTo>
                  <a:pt x="849394" y="1419297"/>
                </a:lnTo>
                <a:lnTo>
                  <a:pt x="943487" y="1435254"/>
                </a:lnTo>
                <a:lnTo>
                  <a:pt x="1040485" y="1446885"/>
                </a:lnTo>
                <a:lnTo>
                  <a:pt x="1140069" y="1454000"/>
                </a:lnTo>
                <a:lnTo>
                  <a:pt x="1241920" y="1456413"/>
                </a:lnTo>
                <a:lnTo>
                  <a:pt x="1343771" y="1454000"/>
                </a:lnTo>
                <a:lnTo>
                  <a:pt x="1443356" y="1446885"/>
                </a:lnTo>
                <a:lnTo>
                  <a:pt x="1540354" y="1435254"/>
                </a:lnTo>
                <a:lnTo>
                  <a:pt x="1634446" y="1419297"/>
                </a:lnTo>
                <a:lnTo>
                  <a:pt x="1725313" y="1399199"/>
                </a:lnTo>
                <a:lnTo>
                  <a:pt x="1812635" y="1375148"/>
                </a:lnTo>
                <a:lnTo>
                  <a:pt x="1896092" y="1347331"/>
                </a:lnTo>
                <a:lnTo>
                  <a:pt x="1975364" y="1315935"/>
                </a:lnTo>
                <a:lnTo>
                  <a:pt x="2050131" y="1281148"/>
                </a:lnTo>
                <a:lnTo>
                  <a:pt x="2120074" y="1243157"/>
                </a:lnTo>
                <a:lnTo>
                  <a:pt x="2184874" y="1202149"/>
                </a:lnTo>
                <a:lnTo>
                  <a:pt x="2244210" y="1158311"/>
                </a:lnTo>
                <a:lnTo>
                  <a:pt x="2297762" y="1111831"/>
                </a:lnTo>
                <a:lnTo>
                  <a:pt x="2345212" y="1062896"/>
                </a:lnTo>
                <a:lnTo>
                  <a:pt x="2386239" y="1011692"/>
                </a:lnTo>
                <a:lnTo>
                  <a:pt x="2420523" y="958408"/>
                </a:lnTo>
                <a:lnTo>
                  <a:pt x="2447745" y="903230"/>
                </a:lnTo>
                <a:lnTo>
                  <a:pt x="2467585" y="846345"/>
                </a:lnTo>
                <a:lnTo>
                  <a:pt x="2479724" y="787942"/>
                </a:lnTo>
                <a:lnTo>
                  <a:pt x="2483841" y="728206"/>
                </a:lnTo>
                <a:lnTo>
                  <a:pt x="2479724" y="668488"/>
                </a:lnTo>
                <a:lnTo>
                  <a:pt x="2467585" y="610098"/>
                </a:lnTo>
                <a:lnTo>
                  <a:pt x="2447745" y="553224"/>
                </a:lnTo>
                <a:lnTo>
                  <a:pt x="2420523" y="498054"/>
                </a:lnTo>
                <a:lnTo>
                  <a:pt x="2386239" y="444774"/>
                </a:lnTo>
                <a:lnTo>
                  <a:pt x="2345212" y="393573"/>
                </a:lnTo>
                <a:lnTo>
                  <a:pt x="2297762" y="344638"/>
                </a:lnTo>
                <a:lnTo>
                  <a:pt x="2244210" y="298156"/>
                </a:lnTo>
                <a:lnTo>
                  <a:pt x="2184874" y="254315"/>
                </a:lnTo>
                <a:lnTo>
                  <a:pt x="2120074" y="213303"/>
                </a:lnTo>
                <a:lnTo>
                  <a:pt x="2050131" y="175307"/>
                </a:lnTo>
                <a:lnTo>
                  <a:pt x="1975364" y="140514"/>
                </a:lnTo>
                <a:lnTo>
                  <a:pt x="1896092" y="109112"/>
                </a:lnTo>
                <a:lnTo>
                  <a:pt x="1812635" y="81289"/>
                </a:lnTo>
                <a:lnTo>
                  <a:pt x="1725313" y="57232"/>
                </a:lnTo>
                <a:lnTo>
                  <a:pt x="1634446" y="37128"/>
                </a:lnTo>
                <a:lnTo>
                  <a:pt x="1540354" y="21166"/>
                </a:lnTo>
                <a:lnTo>
                  <a:pt x="1443356" y="9532"/>
                </a:lnTo>
                <a:lnTo>
                  <a:pt x="1343771" y="2414"/>
                </a:lnTo>
                <a:lnTo>
                  <a:pt x="12419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0" y="728206"/>
                </a:moveTo>
                <a:lnTo>
                  <a:pt x="4117" y="668488"/>
                </a:lnTo>
                <a:lnTo>
                  <a:pt x="16255" y="610098"/>
                </a:lnTo>
                <a:lnTo>
                  <a:pt x="36096" y="553224"/>
                </a:lnTo>
                <a:lnTo>
                  <a:pt x="63318" y="498054"/>
                </a:lnTo>
                <a:lnTo>
                  <a:pt x="97602" y="444774"/>
                </a:lnTo>
                <a:lnTo>
                  <a:pt x="138629" y="393573"/>
                </a:lnTo>
                <a:lnTo>
                  <a:pt x="186078" y="344638"/>
                </a:lnTo>
                <a:lnTo>
                  <a:pt x="239631" y="298156"/>
                </a:lnTo>
                <a:lnTo>
                  <a:pt x="298967" y="254315"/>
                </a:lnTo>
                <a:lnTo>
                  <a:pt x="363766" y="213303"/>
                </a:lnTo>
                <a:lnTo>
                  <a:pt x="433709" y="175307"/>
                </a:lnTo>
                <a:lnTo>
                  <a:pt x="508477" y="140514"/>
                </a:lnTo>
                <a:lnTo>
                  <a:pt x="587749" y="109112"/>
                </a:lnTo>
                <a:lnTo>
                  <a:pt x="671205" y="81289"/>
                </a:lnTo>
                <a:lnTo>
                  <a:pt x="758527" y="57232"/>
                </a:lnTo>
                <a:lnTo>
                  <a:pt x="849394" y="37128"/>
                </a:lnTo>
                <a:lnTo>
                  <a:pt x="943487" y="21166"/>
                </a:lnTo>
                <a:lnTo>
                  <a:pt x="1040485" y="9532"/>
                </a:lnTo>
                <a:lnTo>
                  <a:pt x="1140069" y="2414"/>
                </a:lnTo>
                <a:lnTo>
                  <a:pt x="1241920" y="0"/>
                </a:lnTo>
                <a:lnTo>
                  <a:pt x="1343771" y="2414"/>
                </a:lnTo>
                <a:lnTo>
                  <a:pt x="1443356" y="9532"/>
                </a:lnTo>
                <a:lnTo>
                  <a:pt x="1540354" y="21166"/>
                </a:lnTo>
                <a:lnTo>
                  <a:pt x="1634446" y="37128"/>
                </a:lnTo>
                <a:lnTo>
                  <a:pt x="1725313" y="57232"/>
                </a:lnTo>
                <a:lnTo>
                  <a:pt x="1812635" y="81289"/>
                </a:lnTo>
                <a:lnTo>
                  <a:pt x="1896092" y="109112"/>
                </a:lnTo>
                <a:lnTo>
                  <a:pt x="1975364" y="140514"/>
                </a:lnTo>
                <a:lnTo>
                  <a:pt x="2050131" y="175307"/>
                </a:lnTo>
                <a:lnTo>
                  <a:pt x="2120074" y="213303"/>
                </a:lnTo>
                <a:lnTo>
                  <a:pt x="2184874" y="254315"/>
                </a:lnTo>
                <a:lnTo>
                  <a:pt x="2244210" y="298156"/>
                </a:lnTo>
                <a:lnTo>
                  <a:pt x="2297762" y="344638"/>
                </a:lnTo>
                <a:lnTo>
                  <a:pt x="2345212" y="393573"/>
                </a:lnTo>
                <a:lnTo>
                  <a:pt x="2386239" y="444774"/>
                </a:lnTo>
                <a:lnTo>
                  <a:pt x="2420523" y="498054"/>
                </a:lnTo>
                <a:lnTo>
                  <a:pt x="2447745" y="553224"/>
                </a:lnTo>
                <a:lnTo>
                  <a:pt x="2467585" y="610098"/>
                </a:lnTo>
                <a:lnTo>
                  <a:pt x="2479724" y="668488"/>
                </a:lnTo>
                <a:lnTo>
                  <a:pt x="2483841" y="728206"/>
                </a:lnTo>
                <a:lnTo>
                  <a:pt x="2479724" y="787942"/>
                </a:lnTo>
                <a:lnTo>
                  <a:pt x="2467585" y="846345"/>
                </a:lnTo>
                <a:lnTo>
                  <a:pt x="2447745" y="903230"/>
                </a:lnTo>
                <a:lnTo>
                  <a:pt x="2420523" y="958408"/>
                </a:lnTo>
                <a:lnTo>
                  <a:pt x="2386239" y="1011692"/>
                </a:lnTo>
                <a:lnTo>
                  <a:pt x="2345212" y="1062896"/>
                </a:lnTo>
                <a:lnTo>
                  <a:pt x="2297762" y="1111831"/>
                </a:lnTo>
                <a:lnTo>
                  <a:pt x="2244210" y="1158311"/>
                </a:lnTo>
                <a:lnTo>
                  <a:pt x="2184874" y="1202149"/>
                </a:lnTo>
                <a:lnTo>
                  <a:pt x="2120074" y="1243157"/>
                </a:lnTo>
                <a:lnTo>
                  <a:pt x="2050131" y="1281148"/>
                </a:lnTo>
                <a:lnTo>
                  <a:pt x="1975364" y="1315935"/>
                </a:lnTo>
                <a:lnTo>
                  <a:pt x="1896092" y="1347331"/>
                </a:lnTo>
                <a:lnTo>
                  <a:pt x="1812635" y="1375148"/>
                </a:lnTo>
                <a:lnTo>
                  <a:pt x="1725313" y="1399199"/>
                </a:lnTo>
                <a:lnTo>
                  <a:pt x="1634446" y="1419297"/>
                </a:lnTo>
                <a:lnTo>
                  <a:pt x="1540354" y="1435254"/>
                </a:lnTo>
                <a:lnTo>
                  <a:pt x="1443356" y="1446885"/>
                </a:lnTo>
                <a:lnTo>
                  <a:pt x="1343771" y="1454000"/>
                </a:lnTo>
                <a:lnTo>
                  <a:pt x="1241920" y="1456413"/>
                </a:lnTo>
                <a:lnTo>
                  <a:pt x="1140069" y="1454000"/>
                </a:lnTo>
                <a:lnTo>
                  <a:pt x="1040485" y="1446885"/>
                </a:lnTo>
                <a:lnTo>
                  <a:pt x="943487" y="1435254"/>
                </a:lnTo>
                <a:lnTo>
                  <a:pt x="849394" y="1419297"/>
                </a:lnTo>
                <a:lnTo>
                  <a:pt x="758527" y="1399199"/>
                </a:lnTo>
                <a:lnTo>
                  <a:pt x="671205" y="1375148"/>
                </a:lnTo>
                <a:lnTo>
                  <a:pt x="587749" y="1347331"/>
                </a:lnTo>
                <a:lnTo>
                  <a:pt x="508477" y="1315935"/>
                </a:lnTo>
                <a:lnTo>
                  <a:pt x="433709" y="1281148"/>
                </a:lnTo>
                <a:lnTo>
                  <a:pt x="363766" y="1243157"/>
                </a:lnTo>
                <a:lnTo>
                  <a:pt x="298967" y="1202149"/>
                </a:lnTo>
                <a:lnTo>
                  <a:pt x="239631" y="1158311"/>
                </a:lnTo>
                <a:lnTo>
                  <a:pt x="186078" y="1111831"/>
                </a:lnTo>
                <a:lnTo>
                  <a:pt x="138629" y="1062896"/>
                </a:lnTo>
                <a:lnTo>
                  <a:pt x="97602" y="1011692"/>
                </a:lnTo>
                <a:lnTo>
                  <a:pt x="63318" y="958408"/>
                </a:lnTo>
                <a:lnTo>
                  <a:pt x="36096" y="903230"/>
                </a:lnTo>
                <a:lnTo>
                  <a:pt x="16255" y="846345"/>
                </a:lnTo>
                <a:lnTo>
                  <a:pt x="4117" y="787942"/>
                </a:lnTo>
                <a:lnTo>
                  <a:pt x="0" y="728206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08024" y="4180963"/>
            <a:ext cx="1731069" cy="9134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8836175" y="0"/>
                </a:moveTo>
                <a:lnTo>
                  <a:pt x="148301" y="385"/>
                </a:lnTo>
                <a:lnTo>
                  <a:pt x="106325" y="9071"/>
                </a:lnTo>
                <a:lnTo>
                  <a:pt x="69187" y="27999"/>
                </a:lnTo>
                <a:lnTo>
                  <a:pt x="38471" y="55586"/>
                </a:lnTo>
                <a:lnTo>
                  <a:pt x="15760" y="90252"/>
                </a:lnTo>
                <a:lnTo>
                  <a:pt x="2639" y="130411"/>
                </a:lnTo>
                <a:lnTo>
                  <a:pt x="0" y="159456"/>
                </a:lnTo>
                <a:lnTo>
                  <a:pt x="386" y="808477"/>
                </a:lnTo>
                <a:lnTo>
                  <a:pt x="9074" y="850448"/>
                </a:lnTo>
                <a:lnTo>
                  <a:pt x="28007" y="887581"/>
                </a:lnTo>
                <a:lnTo>
                  <a:pt x="55599" y="918292"/>
                </a:lnTo>
                <a:lnTo>
                  <a:pt x="90269" y="940999"/>
                </a:lnTo>
                <a:lnTo>
                  <a:pt x="130433" y="954119"/>
                </a:lnTo>
                <a:lnTo>
                  <a:pt x="159480" y="956758"/>
                </a:lnTo>
                <a:lnTo>
                  <a:pt x="8847377" y="956371"/>
                </a:lnTo>
                <a:lnTo>
                  <a:pt x="8889365" y="947681"/>
                </a:lnTo>
                <a:lnTo>
                  <a:pt x="8926503" y="928750"/>
                </a:lnTo>
                <a:lnTo>
                  <a:pt x="8957214" y="901160"/>
                </a:lnTo>
                <a:lnTo>
                  <a:pt x="8979917" y="866495"/>
                </a:lnTo>
                <a:lnTo>
                  <a:pt x="8993032" y="826336"/>
                </a:lnTo>
                <a:lnTo>
                  <a:pt x="8995670" y="797294"/>
                </a:lnTo>
                <a:lnTo>
                  <a:pt x="8995283" y="148267"/>
                </a:lnTo>
                <a:lnTo>
                  <a:pt x="8986597" y="106298"/>
                </a:lnTo>
                <a:lnTo>
                  <a:pt x="8967670" y="69168"/>
                </a:lnTo>
                <a:lnTo>
                  <a:pt x="8940081" y="38460"/>
                </a:lnTo>
                <a:lnTo>
                  <a:pt x="8905409" y="15756"/>
                </a:lnTo>
                <a:lnTo>
                  <a:pt x="8865235" y="2638"/>
                </a:lnTo>
                <a:lnTo>
                  <a:pt x="883617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0" y="159456"/>
                </a:moveTo>
                <a:lnTo>
                  <a:pt x="5849" y="116512"/>
                </a:lnTo>
                <a:lnTo>
                  <a:pt x="22343" y="78008"/>
                </a:lnTo>
                <a:lnTo>
                  <a:pt x="47898" y="45526"/>
                </a:lnTo>
                <a:lnTo>
                  <a:pt x="80931" y="20649"/>
                </a:lnTo>
                <a:lnTo>
                  <a:pt x="119857" y="4959"/>
                </a:lnTo>
                <a:lnTo>
                  <a:pt x="8836175" y="0"/>
                </a:lnTo>
                <a:lnTo>
                  <a:pt x="8850894" y="669"/>
                </a:lnTo>
                <a:lnTo>
                  <a:pt x="8892551" y="10240"/>
                </a:lnTo>
                <a:lnTo>
                  <a:pt x="8929233" y="29924"/>
                </a:lnTo>
                <a:lnTo>
                  <a:pt x="8959358" y="58141"/>
                </a:lnTo>
                <a:lnTo>
                  <a:pt x="8981348" y="93306"/>
                </a:lnTo>
                <a:lnTo>
                  <a:pt x="8993623" y="133838"/>
                </a:lnTo>
                <a:lnTo>
                  <a:pt x="8995670" y="797294"/>
                </a:lnTo>
                <a:lnTo>
                  <a:pt x="8995000" y="812003"/>
                </a:lnTo>
                <a:lnTo>
                  <a:pt x="8985432" y="853641"/>
                </a:lnTo>
                <a:lnTo>
                  <a:pt x="8965749" y="890313"/>
                </a:lnTo>
                <a:lnTo>
                  <a:pt x="8937533" y="920438"/>
                </a:lnTo>
                <a:lnTo>
                  <a:pt x="8902361" y="942431"/>
                </a:lnTo>
                <a:lnTo>
                  <a:pt x="8861814" y="954710"/>
                </a:lnTo>
                <a:lnTo>
                  <a:pt x="159480" y="956758"/>
                </a:lnTo>
                <a:lnTo>
                  <a:pt x="144769" y="956089"/>
                </a:lnTo>
                <a:lnTo>
                  <a:pt x="103125" y="946516"/>
                </a:lnTo>
                <a:lnTo>
                  <a:pt x="66448" y="926829"/>
                </a:lnTo>
                <a:lnTo>
                  <a:pt x="36320" y="898610"/>
                </a:lnTo>
                <a:lnTo>
                  <a:pt x="14325" y="863442"/>
                </a:lnTo>
                <a:lnTo>
                  <a:pt x="2046" y="822908"/>
                </a:lnTo>
                <a:lnTo>
                  <a:pt x="0" y="159456"/>
                </a:lnTo>
                <a:close/>
              </a:path>
            </a:pathLst>
          </a:custGeom>
          <a:ln w="25395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0794" y="5981270"/>
            <a:ext cx="8876304" cy="7458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02870" y="3665186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89"/>
                </a:moveTo>
                <a:lnTo>
                  <a:pt x="0" y="167989"/>
                </a:lnTo>
                <a:lnTo>
                  <a:pt x="124763" y="292679"/>
                </a:lnTo>
                <a:lnTo>
                  <a:pt x="249527" y="167989"/>
                </a:lnTo>
                <a:close/>
              </a:path>
              <a:path w="249555" h="292735">
                <a:moveTo>
                  <a:pt x="187177" y="0"/>
                </a:moveTo>
                <a:lnTo>
                  <a:pt x="62388" y="0"/>
                </a:lnTo>
                <a:lnTo>
                  <a:pt x="62388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72216" y="3652489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43" y="167989"/>
                </a:moveTo>
                <a:lnTo>
                  <a:pt x="0" y="167989"/>
                </a:lnTo>
                <a:lnTo>
                  <a:pt x="155417" y="323407"/>
                </a:lnTo>
                <a:lnTo>
                  <a:pt x="182327" y="296488"/>
                </a:lnTo>
                <a:lnTo>
                  <a:pt x="146439" y="296488"/>
                </a:lnTo>
                <a:lnTo>
                  <a:pt x="155416" y="287505"/>
                </a:lnTo>
                <a:lnTo>
                  <a:pt x="61335" y="193384"/>
                </a:lnTo>
                <a:lnTo>
                  <a:pt x="30654" y="193384"/>
                </a:lnTo>
                <a:lnTo>
                  <a:pt x="39632" y="171671"/>
                </a:lnTo>
                <a:lnTo>
                  <a:pt x="80343" y="171671"/>
                </a:lnTo>
                <a:lnTo>
                  <a:pt x="80343" y="167989"/>
                </a:lnTo>
                <a:close/>
              </a:path>
              <a:path w="311150" h="323850">
                <a:moveTo>
                  <a:pt x="155416" y="287505"/>
                </a:moveTo>
                <a:lnTo>
                  <a:pt x="146439" y="296488"/>
                </a:lnTo>
                <a:lnTo>
                  <a:pt x="164395" y="296488"/>
                </a:lnTo>
                <a:lnTo>
                  <a:pt x="155416" y="287505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16" y="287505"/>
                </a:lnTo>
                <a:lnTo>
                  <a:pt x="164395" y="296488"/>
                </a:lnTo>
                <a:lnTo>
                  <a:pt x="182327" y="296488"/>
                </a:lnTo>
                <a:lnTo>
                  <a:pt x="285398" y="193384"/>
                </a:lnTo>
                <a:lnTo>
                  <a:pt x="280181" y="193384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84"/>
                </a:lnTo>
                <a:lnTo>
                  <a:pt x="61335" y="193384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43" y="171671"/>
                </a:moveTo>
                <a:lnTo>
                  <a:pt x="39632" y="171671"/>
                </a:lnTo>
                <a:lnTo>
                  <a:pt x="61335" y="193384"/>
                </a:lnTo>
                <a:lnTo>
                  <a:pt x="105741" y="193384"/>
                </a:lnTo>
                <a:lnTo>
                  <a:pt x="105741" y="180686"/>
                </a:lnTo>
                <a:lnTo>
                  <a:pt x="80343" y="180686"/>
                </a:lnTo>
                <a:lnTo>
                  <a:pt x="80343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84"/>
                </a:lnTo>
                <a:lnTo>
                  <a:pt x="249468" y="193384"/>
                </a:lnTo>
                <a:lnTo>
                  <a:pt x="262156" y="180686"/>
                </a:lnTo>
                <a:lnTo>
                  <a:pt x="230529" y="180686"/>
                </a:lnTo>
                <a:lnTo>
                  <a:pt x="217831" y="167989"/>
                </a:lnTo>
                <a:lnTo>
                  <a:pt x="230529" y="167989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103" y="171671"/>
                </a:moveTo>
                <a:lnTo>
                  <a:pt x="271165" y="171671"/>
                </a:lnTo>
                <a:lnTo>
                  <a:pt x="280181" y="193384"/>
                </a:lnTo>
                <a:lnTo>
                  <a:pt x="285398" y="193384"/>
                </a:lnTo>
                <a:lnTo>
                  <a:pt x="30710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43" y="0"/>
                </a:lnTo>
                <a:lnTo>
                  <a:pt x="80343" y="180686"/>
                </a:lnTo>
                <a:lnTo>
                  <a:pt x="93042" y="167989"/>
                </a:lnTo>
                <a:lnTo>
                  <a:pt x="105741" y="167989"/>
                </a:lnTo>
                <a:lnTo>
                  <a:pt x="105741" y="25395"/>
                </a:lnTo>
                <a:lnTo>
                  <a:pt x="93042" y="25395"/>
                </a:lnTo>
                <a:lnTo>
                  <a:pt x="105741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41" y="167989"/>
                </a:moveTo>
                <a:lnTo>
                  <a:pt x="93042" y="167989"/>
                </a:lnTo>
                <a:lnTo>
                  <a:pt x="80343" y="180686"/>
                </a:lnTo>
                <a:lnTo>
                  <a:pt x="105741" y="180686"/>
                </a:lnTo>
                <a:lnTo>
                  <a:pt x="105741" y="167989"/>
                </a:lnTo>
                <a:close/>
              </a:path>
              <a:path w="311150" h="323850">
                <a:moveTo>
                  <a:pt x="230529" y="167989"/>
                </a:moveTo>
                <a:lnTo>
                  <a:pt x="217831" y="167989"/>
                </a:lnTo>
                <a:lnTo>
                  <a:pt x="230529" y="180686"/>
                </a:lnTo>
                <a:lnTo>
                  <a:pt x="230529" y="167989"/>
                </a:lnTo>
                <a:close/>
              </a:path>
              <a:path w="311150" h="323850">
                <a:moveTo>
                  <a:pt x="310784" y="167989"/>
                </a:moveTo>
                <a:lnTo>
                  <a:pt x="230529" y="167989"/>
                </a:lnTo>
                <a:lnTo>
                  <a:pt x="230529" y="180686"/>
                </a:lnTo>
                <a:lnTo>
                  <a:pt x="262156" y="180686"/>
                </a:lnTo>
                <a:lnTo>
                  <a:pt x="271165" y="171671"/>
                </a:lnTo>
                <a:lnTo>
                  <a:pt x="307103" y="171671"/>
                </a:lnTo>
                <a:lnTo>
                  <a:pt x="310784" y="167989"/>
                </a:lnTo>
                <a:close/>
              </a:path>
              <a:path w="311150" h="323850">
                <a:moveTo>
                  <a:pt x="105741" y="12697"/>
                </a:moveTo>
                <a:lnTo>
                  <a:pt x="93042" y="25395"/>
                </a:lnTo>
                <a:lnTo>
                  <a:pt x="105741" y="25395"/>
                </a:lnTo>
                <a:lnTo>
                  <a:pt x="105741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41" y="12697"/>
                </a:lnTo>
                <a:lnTo>
                  <a:pt x="105741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54328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700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23724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11813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81210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430" y="323407"/>
                </a:lnTo>
                <a:lnTo>
                  <a:pt x="182329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329" y="296488"/>
                </a:lnTo>
                <a:lnTo>
                  <a:pt x="28535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4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57" y="193384"/>
                </a:lnTo>
                <a:lnTo>
                  <a:pt x="307054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4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3589" y="3552305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92986" y="3539607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280"/>
                </a:lnTo>
                <a:lnTo>
                  <a:pt x="182246" y="296361"/>
                </a:lnTo>
                <a:lnTo>
                  <a:pt x="146414" y="296361"/>
                </a:lnTo>
                <a:lnTo>
                  <a:pt x="155367" y="287409"/>
                </a:lnTo>
                <a:lnTo>
                  <a:pt x="61334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409"/>
                </a:moveTo>
                <a:lnTo>
                  <a:pt x="146414" y="296361"/>
                </a:lnTo>
                <a:lnTo>
                  <a:pt x="164319" y="296361"/>
                </a:lnTo>
                <a:lnTo>
                  <a:pt x="155367" y="287409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09"/>
                </a:lnTo>
                <a:lnTo>
                  <a:pt x="164319" y="296361"/>
                </a:lnTo>
                <a:lnTo>
                  <a:pt x="182246" y="296361"/>
                </a:lnTo>
                <a:lnTo>
                  <a:pt x="285316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34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34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00" y="193384"/>
                </a:lnTo>
                <a:lnTo>
                  <a:pt x="262098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48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16" y="193384"/>
                </a:lnTo>
                <a:lnTo>
                  <a:pt x="307048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098" y="180686"/>
                </a:lnTo>
                <a:lnTo>
                  <a:pt x="271114" y="171671"/>
                </a:lnTo>
                <a:lnTo>
                  <a:pt x="307048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477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5" h="292735">
                <a:moveTo>
                  <a:pt x="187177" y="0"/>
                </a:moveTo>
                <a:lnTo>
                  <a:pt x="62375" y="0"/>
                </a:lnTo>
                <a:lnTo>
                  <a:pt x="62375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14121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31" y="167951"/>
                </a:moveTo>
                <a:lnTo>
                  <a:pt x="0" y="167951"/>
                </a:lnTo>
                <a:lnTo>
                  <a:pt x="155354" y="323356"/>
                </a:lnTo>
                <a:lnTo>
                  <a:pt x="182290" y="296425"/>
                </a:lnTo>
                <a:lnTo>
                  <a:pt x="146439" y="296425"/>
                </a:lnTo>
                <a:lnTo>
                  <a:pt x="155404" y="287458"/>
                </a:lnTo>
                <a:lnTo>
                  <a:pt x="61304" y="193346"/>
                </a:lnTo>
                <a:lnTo>
                  <a:pt x="30654" y="193346"/>
                </a:lnTo>
                <a:lnTo>
                  <a:pt x="39632" y="171671"/>
                </a:lnTo>
                <a:lnTo>
                  <a:pt x="80331" y="171671"/>
                </a:lnTo>
                <a:lnTo>
                  <a:pt x="80331" y="167951"/>
                </a:lnTo>
                <a:close/>
              </a:path>
              <a:path w="311150" h="323850">
                <a:moveTo>
                  <a:pt x="155404" y="287458"/>
                </a:moveTo>
                <a:lnTo>
                  <a:pt x="146439" y="296425"/>
                </a:lnTo>
                <a:lnTo>
                  <a:pt x="164370" y="296425"/>
                </a:lnTo>
                <a:lnTo>
                  <a:pt x="155404" y="287458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04" y="287458"/>
                </a:lnTo>
                <a:lnTo>
                  <a:pt x="164370" y="296425"/>
                </a:lnTo>
                <a:lnTo>
                  <a:pt x="182290" y="296425"/>
                </a:lnTo>
                <a:lnTo>
                  <a:pt x="285385" y="193346"/>
                </a:lnTo>
                <a:lnTo>
                  <a:pt x="280181" y="193346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46"/>
                </a:lnTo>
                <a:lnTo>
                  <a:pt x="61304" y="193346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31" y="171671"/>
                </a:moveTo>
                <a:lnTo>
                  <a:pt x="39632" y="171671"/>
                </a:lnTo>
                <a:lnTo>
                  <a:pt x="61304" y="193346"/>
                </a:lnTo>
                <a:lnTo>
                  <a:pt x="105728" y="193346"/>
                </a:lnTo>
                <a:lnTo>
                  <a:pt x="105728" y="180648"/>
                </a:lnTo>
                <a:lnTo>
                  <a:pt x="80331" y="180648"/>
                </a:lnTo>
                <a:lnTo>
                  <a:pt x="80331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46"/>
                </a:lnTo>
                <a:lnTo>
                  <a:pt x="249495" y="193346"/>
                </a:lnTo>
                <a:lnTo>
                  <a:pt x="262190" y="180648"/>
                </a:lnTo>
                <a:lnTo>
                  <a:pt x="230529" y="180648"/>
                </a:lnTo>
                <a:lnTo>
                  <a:pt x="217831" y="167951"/>
                </a:lnTo>
                <a:lnTo>
                  <a:pt x="230529" y="167951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063" y="171671"/>
                </a:moveTo>
                <a:lnTo>
                  <a:pt x="271165" y="171671"/>
                </a:lnTo>
                <a:lnTo>
                  <a:pt x="280181" y="193346"/>
                </a:lnTo>
                <a:lnTo>
                  <a:pt x="285385" y="193346"/>
                </a:lnTo>
                <a:lnTo>
                  <a:pt x="30706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31" y="0"/>
                </a:lnTo>
                <a:lnTo>
                  <a:pt x="80331" y="180648"/>
                </a:lnTo>
                <a:lnTo>
                  <a:pt x="93029" y="167951"/>
                </a:lnTo>
                <a:lnTo>
                  <a:pt x="105728" y="167951"/>
                </a:lnTo>
                <a:lnTo>
                  <a:pt x="105728" y="25395"/>
                </a:lnTo>
                <a:lnTo>
                  <a:pt x="93029" y="25395"/>
                </a:lnTo>
                <a:lnTo>
                  <a:pt x="105728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28" y="167951"/>
                </a:moveTo>
                <a:lnTo>
                  <a:pt x="93029" y="167951"/>
                </a:lnTo>
                <a:lnTo>
                  <a:pt x="80331" y="180648"/>
                </a:lnTo>
                <a:lnTo>
                  <a:pt x="105728" y="180648"/>
                </a:lnTo>
                <a:lnTo>
                  <a:pt x="105728" y="167951"/>
                </a:lnTo>
                <a:close/>
              </a:path>
              <a:path w="311150" h="323850">
                <a:moveTo>
                  <a:pt x="230529" y="167951"/>
                </a:moveTo>
                <a:lnTo>
                  <a:pt x="217831" y="167951"/>
                </a:lnTo>
                <a:lnTo>
                  <a:pt x="230529" y="180648"/>
                </a:lnTo>
                <a:lnTo>
                  <a:pt x="230529" y="167951"/>
                </a:lnTo>
                <a:close/>
              </a:path>
              <a:path w="311150" h="323850">
                <a:moveTo>
                  <a:pt x="310784" y="167951"/>
                </a:moveTo>
                <a:lnTo>
                  <a:pt x="230529" y="167951"/>
                </a:lnTo>
                <a:lnTo>
                  <a:pt x="230529" y="180648"/>
                </a:lnTo>
                <a:lnTo>
                  <a:pt x="262190" y="180648"/>
                </a:lnTo>
                <a:lnTo>
                  <a:pt x="271165" y="171671"/>
                </a:lnTo>
                <a:lnTo>
                  <a:pt x="307063" y="171671"/>
                </a:lnTo>
                <a:lnTo>
                  <a:pt x="310784" y="167951"/>
                </a:lnTo>
                <a:close/>
              </a:path>
              <a:path w="311150" h="323850">
                <a:moveTo>
                  <a:pt x="105728" y="12697"/>
                </a:moveTo>
                <a:lnTo>
                  <a:pt x="93029" y="25395"/>
                </a:lnTo>
                <a:lnTo>
                  <a:pt x="105728" y="25395"/>
                </a:lnTo>
                <a:lnTo>
                  <a:pt x="105728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28" y="12697"/>
                </a:lnTo>
                <a:lnTo>
                  <a:pt x="105728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54328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23724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8038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9782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23589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827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92986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952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583" y="20089"/>
            <a:ext cx="7185025" cy="344805"/>
          </a:xfrm>
          <a:custGeom>
            <a:avLst/>
            <a:gdLst/>
            <a:ahLst/>
            <a:cxnLst/>
            <a:rect l="l" t="t" r="r" b="b"/>
            <a:pathLst>
              <a:path w="7185025" h="344805">
                <a:moveTo>
                  <a:pt x="0" y="344739"/>
                </a:moveTo>
                <a:lnTo>
                  <a:pt x="7184854" y="344739"/>
                </a:lnTo>
                <a:lnTo>
                  <a:pt x="7184854" y="0"/>
                </a:lnTo>
                <a:lnTo>
                  <a:pt x="0" y="0"/>
                </a:lnTo>
                <a:lnTo>
                  <a:pt x="0" y="34473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1282" y="78370"/>
            <a:ext cx="7159711" cy="227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8583" y="20089"/>
            <a:ext cx="7185025" cy="215444"/>
          </a:xfrm>
          <a:prstGeom prst="rect">
            <a:avLst/>
          </a:prstGeom>
          <a:ln w="25395">
            <a:solidFill>
              <a:srgbClr val="5C467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962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Stat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Agency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 (SA)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uremen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iew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roce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8641635" y="0"/>
                </a:moveTo>
                <a:lnTo>
                  <a:pt x="58963" y="725"/>
                </a:lnTo>
                <a:lnTo>
                  <a:pt x="21757" y="18749"/>
                </a:lnTo>
                <a:lnTo>
                  <a:pt x="1516" y="54622"/>
                </a:lnTo>
                <a:lnTo>
                  <a:pt x="0" y="69074"/>
                </a:lnTo>
                <a:lnTo>
                  <a:pt x="710" y="354927"/>
                </a:lnTo>
                <a:lnTo>
                  <a:pt x="18674" y="392169"/>
                </a:lnTo>
                <a:lnTo>
                  <a:pt x="54529" y="412424"/>
                </a:lnTo>
                <a:lnTo>
                  <a:pt x="68991" y="413941"/>
                </a:lnTo>
                <a:lnTo>
                  <a:pt x="8651541" y="413235"/>
                </a:lnTo>
                <a:lnTo>
                  <a:pt x="8688803" y="395296"/>
                </a:lnTo>
                <a:lnTo>
                  <a:pt x="8709070" y="359456"/>
                </a:lnTo>
                <a:lnTo>
                  <a:pt x="8710588" y="344993"/>
                </a:lnTo>
                <a:lnTo>
                  <a:pt x="8709869" y="59073"/>
                </a:lnTo>
                <a:lnTo>
                  <a:pt x="8691907" y="21813"/>
                </a:lnTo>
                <a:lnTo>
                  <a:pt x="8656086" y="1521"/>
                </a:lnTo>
                <a:lnTo>
                  <a:pt x="8641635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0" y="69074"/>
                </a:moveTo>
                <a:lnTo>
                  <a:pt x="12707" y="29144"/>
                </a:lnTo>
                <a:lnTo>
                  <a:pt x="45198" y="4225"/>
                </a:lnTo>
                <a:lnTo>
                  <a:pt x="8641635" y="0"/>
                </a:lnTo>
                <a:lnTo>
                  <a:pt x="8656086" y="1521"/>
                </a:lnTo>
                <a:lnTo>
                  <a:pt x="8691907" y="21813"/>
                </a:lnTo>
                <a:lnTo>
                  <a:pt x="8709869" y="59073"/>
                </a:lnTo>
                <a:lnTo>
                  <a:pt x="8710588" y="344993"/>
                </a:lnTo>
                <a:lnTo>
                  <a:pt x="8709070" y="359456"/>
                </a:lnTo>
                <a:lnTo>
                  <a:pt x="8688803" y="395296"/>
                </a:lnTo>
                <a:lnTo>
                  <a:pt x="8651541" y="413235"/>
                </a:lnTo>
                <a:lnTo>
                  <a:pt x="68991" y="413941"/>
                </a:lnTo>
                <a:lnTo>
                  <a:pt x="54529" y="412424"/>
                </a:lnTo>
                <a:lnTo>
                  <a:pt x="18674" y="392169"/>
                </a:lnTo>
                <a:lnTo>
                  <a:pt x="710" y="354927"/>
                </a:lnTo>
                <a:lnTo>
                  <a:pt x="0" y="69074"/>
                </a:lnTo>
                <a:close/>
              </a:path>
            </a:pathLst>
          </a:custGeom>
          <a:ln w="25395">
            <a:solidFill>
              <a:srgbClr val="7088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937" y="504248"/>
            <a:ext cx="8643920" cy="255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0383" y="526022"/>
            <a:ext cx="82340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A’s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selected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review;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plet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retur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69263" y="890509"/>
            <a:ext cx="249554" cy="241300"/>
          </a:xfrm>
          <a:custGeom>
            <a:avLst/>
            <a:gdLst/>
            <a:ahLst/>
            <a:cxnLst/>
            <a:rect l="l" t="t" r="r" b="b"/>
            <a:pathLst>
              <a:path w="249554" h="241300">
                <a:moveTo>
                  <a:pt x="249527" y="120627"/>
                </a:moveTo>
                <a:lnTo>
                  <a:pt x="0" y="120627"/>
                </a:lnTo>
                <a:lnTo>
                  <a:pt x="124700" y="241254"/>
                </a:lnTo>
                <a:lnTo>
                  <a:pt x="249527" y="120627"/>
                </a:lnTo>
                <a:close/>
              </a:path>
              <a:path w="249554" h="241300">
                <a:moveTo>
                  <a:pt x="187177" y="0"/>
                </a:moveTo>
                <a:lnTo>
                  <a:pt x="62350" y="0"/>
                </a:lnTo>
                <a:lnTo>
                  <a:pt x="62350" y="120627"/>
                </a:lnTo>
                <a:lnTo>
                  <a:pt x="187177" y="120627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7897" y="877811"/>
            <a:ext cx="312420" cy="271780"/>
          </a:xfrm>
          <a:custGeom>
            <a:avLst/>
            <a:gdLst/>
            <a:ahLst/>
            <a:cxnLst/>
            <a:rect l="l" t="t" r="r" b="b"/>
            <a:pathLst>
              <a:path w="312420" h="271780">
                <a:moveTo>
                  <a:pt x="81016" y="120627"/>
                </a:moveTo>
                <a:lnTo>
                  <a:pt x="0" y="120627"/>
                </a:lnTo>
                <a:lnTo>
                  <a:pt x="156065" y="271601"/>
                </a:lnTo>
                <a:lnTo>
                  <a:pt x="183783" y="244809"/>
                </a:lnTo>
                <a:lnTo>
                  <a:pt x="147303" y="244809"/>
                </a:lnTo>
                <a:lnTo>
                  <a:pt x="156124" y="236276"/>
                </a:lnTo>
                <a:lnTo>
                  <a:pt x="62727" y="146022"/>
                </a:lnTo>
                <a:lnTo>
                  <a:pt x="31365" y="146022"/>
                </a:lnTo>
                <a:lnTo>
                  <a:pt x="40127" y="124182"/>
                </a:lnTo>
                <a:lnTo>
                  <a:pt x="81016" y="124182"/>
                </a:lnTo>
                <a:lnTo>
                  <a:pt x="81016" y="120627"/>
                </a:lnTo>
                <a:close/>
              </a:path>
              <a:path w="312420" h="271780">
                <a:moveTo>
                  <a:pt x="156124" y="236276"/>
                </a:moveTo>
                <a:lnTo>
                  <a:pt x="147303" y="244809"/>
                </a:lnTo>
                <a:lnTo>
                  <a:pt x="164954" y="244809"/>
                </a:lnTo>
                <a:lnTo>
                  <a:pt x="156124" y="236276"/>
                </a:lnTo>
                <a:close/>
              </a:path>
              <a:path w="312420" h="271780">
                <a:moveTo>
                  <a:pt x="272003" y="124182"/>
                </a:moveTo>
                <a:lnTo>
                  <a:pt x="156124" y="236276"/>
                </a:lnTo>
                <a:lnTo>
                  <a:pt x="164954" y="244809"/>
                </a:lnTo>
                <a:lnTo>
                  <a:pt x="183783" y="244809"/>
                </a:lnTo>
                <a:lnTo>
                  <a:pt x="285985" y="146022"/>
                </a:lnTo>
                <a:lnTo>
                  <a:pt x="280892" y="146022"/>
                </a:lnTo>
                <a:lnTo>
                  <a:pt x="272003" y="124182"/>
                </a:lnTo>
                <a:close/>
              </a:path>
              <a:path w="312420" h="271780">
                <a:moveTo>
                  <a:pt x="40127" y="124182"/>
                </a:moveTo>
                <a:lnTo>
                  <a:pt x="31365" y="146022"/>
                </a:lnTo>
                <a:lnTo>
                  <a:pt x="62727" y="146022"/>
                </a:lnTo>
                <a:lnTo>
                  <a:pt x="40127" y="124182"/>
                </a:lnTo>
                <a:close/>
              </a:path>
              <a:path w="312420" h="271780">
                <a:moveTo>
                  <a:pt x="81016" y="124182"/>
                </a:moveTo>
                <a:lnTo>
                  <a:pt x="40127" y="124182"/>
                </a:lnTo>
                <a:lnTo>
                  <a:pt x="62727" y="146022"/>
                </a:lnTo>
                <a:lnTo>
                  <a:pt x="106414" y="146022"/>
                </a:lnTo>
                <a:lnTo>
                  <a:pt x="106414" y="133324"/>
                </a:lnTo>
                <a:lnTo>
                  <a:pt x="81016" y="133324"/>
                </a:lnTo>
                <a:lnTo>
                  <a:pt x="81016" y="124182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205843" y="146022"/>
                </a:lnTo>
                <a:lnTo>
                  <a:pt x="249426" y="146022"/>
                </a:lnTo>
                <a:lnTo>
                  <a:pt x="262552" y="133324"/>
                </a:lnTo>
                <a:lnTo>
                  <a:pt x="231241" y="133324"/>
                </a:lnTo>
                <a:lnTo>
                  <a:pt x="218542" y="120627"/>
                </a:lnTo>
                <a:lnTo>
                  <a:pt x="231241" y="120627"/>
                </a:lnTo>
                <a:lnTo>
                  <a:pt x="231241" y="25395"/>
                </a:lnTo>
                <a:lnTo>
                  <a:pt x="218542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308579" y="124182"/>
                </a:moveTo>
                <a:lnTo>
                  <a:pt x="272003" y="124182"/>
                </a:lnTo>
                <a:lnTo>
                  <a:pt x="280892" y="146022"/>
                </a:lnTo>
                <a:lnTo>
                  <a:pt x="285985" y="146022"/>
                </a:lnTo>
                <a:lnTo>
                  <a:pt x="308579" y="124182"/>
                </a:lnTo>
                <a:close/>
              </a:path>
              <a:path w="312420" h="271780">
                <a:moveTo>
                  <a:pt x="231241" y="0"/>
                </a:moveTo>
                <a:lnTo>
                  <a:pt x="81016" y="0"/>
                </a:lnTo>
                <a:lnTo>
                  <a:pt x="81016" y="133324"/>
                </a:lnTo>
                <a:lnTo>
                  <a:pt x="93715" y="120627"/>
                </a:lnTo>
                <a:lnTo>
                  <a:pt x="106414" y="120627"/>
                </a:lnTo>
                <a:lnTo>
                  <a:pt x="106414" y="25395"/>
                </a:lnTo>
                <a:lnTo>
                  <a:pt x="93715" y="25395"/>
                </a:lnTo>
                <a:lnTo>
                  <a:pt x="106414" y="12697"/>
                </a:lnTo>
                <a:lnTo>
                  <a:pt x="231241" y="12697"/>
                </a:lnTo>
                <a:lnTo>
                  <a:pt x="231241" y="0"/>
                </a:lnTo>
                <a:close/>
              </a:path>
              <a:path w="312420" h="271780">
                <a:moveTo>
                  <a:pt x="106414" y="120627"/>
                </a:moveTo>
                <a:lnTo>
                  <a:pt x="93715" y="120627"/>
                </a:lnTo>
                <a:lnTo>
                  <a:pt x="81016" y="133324"/>
                </a:lnTo>
                <a:lnTo>
                  <a:pt x="106414" y="133324"/>
                </a:lnTo>
                <a:lnTo>
                  <a:pt x="106414" y="120627"/>
                </a:lnTo>
                <a:close/>
              </a:path>
              <a:path w="312420" h="271780">
                <a:moveTo>
                  <a:pt x="231241" y="120627"/>
                </a:moveTo>
                <a:lnTo>
                  <a:pt x="218542" y="120627"/>
                </a:lnTo>
                <a:lnTo>
                  <a:pt x="231241" y="133324"/>
                </a:lnTo>
                <a:lnTo>
                  <a:pt x="231241" y="120627"/>
                </a:lnTo>
                <a:close/>
              </a:path>
              <a:path w="312420" h="271780">
                <a:moveTo>
                  <a:pt x="312257" y="120627"/>
                </a:moveTo>
                <a:lnTo>
                  <a:pt x="231241" y="120627"/>
                </a:lnTo>
                <a:lnTo>
                  <a:pt x="231241" y="133324"/>
                </a:lnTo>
                <a:lnTo>
                  <a:pt x="262552" y="133324"/>
                </a:lnTo>
                <a:lnTo>
                  <a:pt x="272003" y="124182"/>
                </a:lnTo>
                <a:lnTo>
                  <a:pt x="308579" y="124182"/>
                </a:lnTo>
                <a:lnTo>
                  <a:pt x="312257" y="120627"/>
                </a:lnTo>
                <a:close/>
              </a:path>
              <a:path w="312420" h="271780">
                <a:moveTo>
                  <a:pt x="106414" y="12697"/>
                </a:moveTo>
                <a:lnTo>
                  <a:pt x="93715" y="25395"/>
                </a:lnTo>
                <a:lnTo>
                  <a:pt x="106414" y="25395"/>
                </a:lnTo>
                <a:lnTo>
                  <a:pt x="106414" y="12697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106414" y="12697"/>
                </a:lnTo>
                <a:lnTo>
                  <a:pt x="106414" y="25395"/>
                </a:lnTo>
                <a:lnTo>
                  <a:pt x="205843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231241" y="12697"/>
                </a:moveTo>
                <a:lnTo>
                  <a:pt x="205843" y="12697"/>
                </a:lnTo>
                <a:lnTo>
                  <a:pt x="218542" y="25395"/>
                </a:lnTo>
                <a:lnTo>
                  <a:pt x="231241" y="25395"/>
                </a:lnTo>
                <a:lnTo>
                  <a:pt x="231241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8165438" y="0"/>
                </a:moveTo>
                <a:lnTo>
                  <a:pt x="158453" y="198"/>
                </a:lnTo>
                <a:lnTo>
                  <a:pt x="116079" y="7807"/>
                </a:lnTo>
                <a:lnTo>
                  <a:pt x="78157" y="25393"/>
                </a:lnTo>
                <a:lnTo>
                  <a:pt x="46138" y="51511"/>
                </a:lnTo>
                <a:lnTo>
                  <a:pt x="21472" y="84713"/>
                </a:lnTo>
                <a:lnTo>
                  <a:pt x="5609" y="123556"/>
                </a:lnTo>
                <a:lnTo>
                  <a:pt x="0" y="166592"/>
                </a:lnTo>
                <a:lnTo>
                  <a:pt x="203" y="841532"/>
                </a:lnTo>
                <a:lnTo>
                  <a:pt x="7840" y="883889"/>
                </a:lnTo>
                <a:lnTo>
                  <a:pt x="25450" y="921798"/>
                </a:lnTo>
                <a:lnTo>
                  <a:pt x="51587" y="953807"/>
                </a:lnTo>
                <a:lnTo>
                  <a:pt x="84801" y="978467"/>
                </a:lnTo>
                <a:lnTo>
                  <a:pt x="123644" y="994326"/>
                </a:lnTo>
                <a:lnTo>
                  <a:pt x="166668" y="999935"/>
                </a:lnTo>
                <a:lnTo>
                  <a:pt x="8173805" y="999728"/>
                </a:lnTo>
                <a:lnTo>
                  <a:pt x="8216154" y="992078"/>
                </a:lnTo>
                <a:lnTo>
                  <a:pt x="8254054" y="974454"/>
                </a:lnTo>
                <a:lnTo>
                  <a:pt x="8286055" y="948306"/>
                </a:lnTo>
                <a:lnTo>
                  <a:pt x="8310708" y="915084"/>
                </a:lnTo>
                <a:lnTo>
                  <a:pt x="8326563" y="876237"/>
                </a:lnTo>
                <a:lnTo>
                  <a:pt x="8332170" y="833215"/>
                </a:lnTo>
                <a:lnTo>
                  <a:pt x="8331969" y="158326"/>
                </a:lnTo>
                <a:lnTo>
                  <a:pt x="8324337" y="115969"/>
                </a:lnTo>
                <a:lnTo>
                  <a:pt x="8306721" y="78073"/>
                </a:lnTo>
                <a:lnTo>
                  <a:pt x="8280572" y="46083"/>
                </a:lnTo>
                <a:lnTo>
                  <a:pt x="8247340" y="21444"/>
                </a:lnTo>
                <a:lnTo>
                  <a:pt x="8208479" y="5602"/>
                </a:lnTo>
                <a:lnTo>
                  <a:pt x="816543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0" y="166592"/>
                </a:moveTo>
                <a:lnTo>
                  <a:pt x="5609" y="123556"/>
                </a:lnTo>
                <a:lnTo>
                  <a:pt x="21472" y="84713"/>
                </a:lnTo>
                <a:lnTo>
                  <a:pt x="46138" y="51511"/>
                </a:lnTo>
                <a:lnTo>
                  <a:pt x="78157" y="25393"/>
                </a:lnTo>
                <a:lnTo>
                  <a:pt x="116079" y="7807"/>
                </a:lnTo>
                <a:lnTo>
                  <a:pt x="158453" y="198"/>
                </a:lnTo>
                <a:lnTo>
                  <a:pt x="8165438" y="0"/>
                </a:lnTo>
                <a:lnTo>
                  <a:pt x="8180160" y="640"/>
                </a:lnTo>
                <a:lnTo>
                  <a:pt x="8221969" y="9816"/>
                </a:lnTo>
                <a:lnTo>
                  <a:pt x="8259115" y="28751"/>
                </a:lnTo>
                <a:lnTo>
                  <a:pt x="8290147" y="56001"/>
                </a:lnTo>
                <a:lnTo>
                  <a:pt x="8313613" y="90120"/>
                </a:lnTo>
                <a:lnTo>
                  <a:pt x="8328062" y="129664"/>
                </a:lnTo>
                <a:lnTo>
                  <a:pt x="8332170" y="833215"/>
                </a:lnTo>
                <a:lnTo>
                  <a:pt x="8331529" y="847930"/>
                </a:lnTo>
                <a:lnTo>
                  <a:pt x="8322345" y="889722"/>
                </a:lnTo>
                <a:lnTo>
                  <a:pt x="8303396" y="926855"/>
                </a:lnTo>
                <a:lnTo>
                  <a:pt x="8276133" y="957880"/>
                </a:lnTo>
                <a:lnTo>
                  <a:pt x="8242004" y="981347"/>
                </a:lnTo>
                <a:lnTo>
                  <a:pt x="8202460" y="995808"/>
                </a:lnTo>
                <a:lnTo>
                  <a:pt x="166668" y="999935"/>
                </a:lnTo>
                <a:lnTo>
                  <a:pt x="151952" y="999294"/>
                </a:lnTo>
                <a:lnTo>
                  <a:pt x="110160" y="990107"/>
                </a:lnTo>
                <a:lnTo>
                  <a:pt x="73033" y="971153"/>
                </a:lnTo>
                <a:lnTo>
                  <a:pt x="42017" y="943882"/>
                </a:lnTo>
                <a:lnTo>
                  <a:pt x="18561" y="909745"/>
                </a:lnTo>
                <a:lnTo>
                  <a:pt x="4114" y="870193"/>
                </a:lnTo>
                <a:lnTo>
                  <a:pt x="0" y="166592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3562" y="1239438"/>
            <a:ext cx="8209629" cy="7854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55817" y="1262228"/>
            <a:ext cx="7821930" cy="756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Procurement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hart,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enti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fies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er/types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tracts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and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plie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ntra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ct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Selectio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Char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selec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sampl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rmal,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informal, group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pur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hasi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organiza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ion,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p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rocessi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g,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ole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emergency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contrac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it will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lang="en-US"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.  Also 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spc="-2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enti</a:t>
            </a:r>
            <a:r>
              <a:rPr sz="140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4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MC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tracts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69898" y="2210550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9294" y="2197853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4001956" y="0"/>
                </a:moveTo>
                <a:lnTo>
                  <a:pt x="3673737" y="1829"/>
                </a:lnTo>
                <a:lnTo>
                  <a:pt x="3352826" y="7223"/>
                </a:lnTo>
                <a:lnTo>
                  <a:pt x="3040250" y="16039"/>
                </a:lnTo>
                <a:lnTo>
                  <a:pt x="2737040" y="28134"/>
                </a:lnTo>
                <a:lnTo>
                  <a:pt x="2444227" y="43368"/>
                </a:lnTo>
                <a:lnTo>
                  <a:pt x="2162841" y="61597"/>
                </a:lnTo>
                <a:lnTo>
                  <a:pt x="1893910" y="82679"/>
                </a:lnTo>
                <a:lnTo>
                  <a:pt x="1638466" y="106472"/>
                </a:lnTo>
                <a:lnTo>
                  <a:pt x="1397539" y="132835"/>
                </a:lnTo>
                <a:lnTo>
                  <a:pt x="1172157" y="161624"/>
                </a:lnTo>
                <a:lnTo>
                  <a:pt x="963353" y="192698"/>
                </a:lnTo>
                <a:lnTo>
                  <a:pt x="772154" y="225914"/>
                </a:lnTo>
                <a:lnTo>
                  <a:pt x="599592" y="261131"/>
                </a:lnTo>
                <a:lnTo>
                  <a:pt x="446697" y="298205"/>
                </a:lnTo>
                <a:lnTo>
                  <a:pt x="314498" y="336996"/>
                </a:lnTo>
                <a:lnTo>
                  <a:pt x="204025" y="377360"/>
                </a:lnTo>
                <a:lnTo>
                  <a:pt x="116309" y="419155"/>
                </a:lnTo>
                <a:lnTo>
                  <a:pt x="52379" y="462240"/>
                </a:lnTo>
                <a:lnTo>
                  <a:pt x="13266" y="506473"/>
                </a:lnTo>
                <a:lnTo>
                  <a:pt x="0" y="551710"/>
                </a:lnTo>
                <a:lnTo>
                  <a:pt x="13266" y="596964"/>
                </a:lnTo>
                <a:lnTo>
                  <a:pt x="52379" y="641210"/>
                </a:lnTo>
                <a:lnTo>
                  <a:pt x="116309" y="684306"/>
                </a:lnTo>
                <a:lnTo>
                  <a:pt x="204025" y="726109"/>
                </a:lnTo>
                <a:lnTo>
                  <a:pt x="314498" y="766478"/>
                </a:lnTo>
                <a:lnTo>
                  <a:pt x="446697" y="805271"/>
                </a:lnTo>
                <a:lnTo>
                  <a:pt x="599592" y="842346"/>
                </a:lnTo>
                <a:lnTo>
                  <a:pt x="772154" y="877561"/>
                </a:lnTo>
                <a:lnTo>
                  <a:pt x="963353" y="910774"/>
                </a:lnTo>
                <a:lnTo>
                  <a:pt x="1172157" y="941843"/>
                </a:lnTo>
                <a:lnTo>
                  <a:pt x="1397539" y="970627"/>
                </a:lnTo>
                <a:lnTo>
                  <a:pt x="1638466" y="996984"/>
                </a:lnTo>
                <a:lnTo>
                  <a:pt x="1893910" y="1020771"/>
                </a:lnTo>
                <a:lnTo>
                  <a:pt x="2162841" y="1041847"/>
                </a:lnTo>
                <a:lnTo>
                  <a:pt x="2444227" y="1060070"/>
                </a:lnTo>
                <a:lnTo>
                  <a:pt x="2737040" y="1075298"/>
                </a:lnTo>
                <a:lnTo>
                  <a:pt x="3040250" y="1087388"/>
                </a:lnTo>
                <a:lnTo>
                  <a:pt x="3352826" y="1096200"/>
                </a:lnTo>
                <a:lnTo>
                  <a:pt x="3673737" y="1101592"/>
                </a:lnTo>
                <a:lnTo>
                  <a:pt x="4001956" y="1103420"/>
                </a:lnTo>
                <a:lnTo>
                  <a:pt x="4330174" y="1101592"/>
                </a:lnTo>
                <a:lnTo>
                  <a:pt x="4651086" y="1096200"/>
                </a:lnTo>
                <a:lnTo>
                  <a:pt x="4963662" y="1087388"/>
                </a:lnTo>
                <a:lnTo>
                  <a:pt x="5266871" y="1075298"/>
                </a:lnTo>
                <a:lnTo>
                  <a:pt x="5559684" y="1060070"/>
                </a:lnTo>
                <a:lnTo>
                  <a:pt x="5841071" y="1041847"/>
                </a:lnTo>
                <a:lnTo>
                  <a:pt x="6110001" y="1020771"/>
                </a:lnTo>
                <a:lnTo>
                  <a:pt x="6365445" y="996984"/>
                </a:lnTo>
                <a:lnTo>
                  <a:pt x="6606373" y="970627"/>
                </a:lnTo>
                <a:lnTo>
                  <a:pt x="6831754" y="941843"/>
                </a:lnTo>
                <a:lnTo>
                  <a:pt x="7040559" y="910774"/>
                </a:lnTo>
                <a:lnTo>
                  <a:pt x="7231757" y="877561"/>
                </a:lnTo>
                <a:lnTo>
                  <a:pt x="7404319" y="842346"/>
                </a:lnTo>
                <a:lnTo>
                  <a:pt x="7557215" y="805271"/>
                </a:lnTo>
                <a:lnTo>
                  <a:pt x="7689414" y="766478"/>
                </a:lnTo>
                <a:lnTo>
                  <a:pt x="7799887" y="726109"/>
                </a:lnTo>
                <a:lnTo>
                  <a:pt x="7887603" y="684306"/>
                </a:lnTo>
                <a:lnTo>
                  <a:pt x="7951532" y="641210"/>
                </a:lnTo>
                <a:lnTo>
                  <a:pt x="7990645" y="596964"/>
                </a:lnTo>
                <a:lnTo>
                  <a:pt x="8003912" y="551710"/>
                </a:lnTo>
                <a:lnTo>
                  <a:pt x="7990645" y="506473"/>
                </a:lnTo>
                <a:lnTo>
                  <a:pt x="7951532" y="462240"/>
                </a:lnTo>
                <a:lnTo>
                  <a:pt x="7887603" y="419155"/>
                </a:lnTo>
                <a:lnTo>
                  <a:pt x="7799887" y="377360"/>
                </a:lnTo>
                <a:lnTo>
                  <a:pt x="7689414" y="336996"/>
                </a:lnTo>
                <a:lnTo>
                  <a:pt x="7557215" y="298205"/>
                </a:lnTo>
                <a:lnTo>
                  <a:pt x="7404319" y="261131"/>
                </a:lnTo>
                <a:lnTo>
                  <a:pt x="7231757" y="225914"/>
                </a:lnTo>
                <a:lnTo>
                  <a:pt x="7040559" y="192698"/>
                </a:lnTo>
                <a:lnTo>
                  <a:pt x="6831754" y="161624"/>
                </a:lnTo>
                <a:lnTo>
                  <a:pt x="6606373" y="132835"/>
                </a:lnTo>
                <a:lnTo>
                  <a:pt x="6365445" y="106472"/>
                </a:lnTo>
                <a:lnTo>
                  <a:pt x="6110001" y="82679"/>
                </a:lnTo>
                <a:lnTo>
                  <a:pt x="5841071" y="61597"/>
                </a:lnTo>
                <a:lnTo>
                  <a:pt x="5559684" y="43368"/>
                </a:lnTo>
                <a:lnTo>
                  <a:pt x="5266871" y="28134"/>
                </a:lnTo>
                <a:lnTo>
                  <a:pt x="4963662" y="16039"/>
                </a:lnTo>
                <a:lnTo>
                  <a:pt x="4651086" y="7223"/>
                </a:lnTo>
                <a:lnTo>
                  <a:pt x="4330174" y="1829"/>
                </a:lnTo>
                <a:lnTo>
                  <a:pt x="400195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0" y="551710"/>
                </a:moveTo>
                <a:lnTo>
                  <a:pt x="13266" y="506473"/>
                </a:lnTo>
                <a:lnTo>
                  <a:pt x="52379" y="462240"/>
                </a:lnTo>
                <a:lnTo>
                  <a:pt x="116309" y="419155"/>
                </a:lnTo>
                <a:lnTo>
                  <a:pt x="204025" y="377360"/>
                </a:lnTo>
                <a:lnTo>
                  <a:pt x="314498" y="336996"/>
                </a:lnTo>
                <a:lnTo>
                  <a:pt x="446697" y="298205"/>
                </a:lnTo>
                <a:lnTo>
                  <a:pt x="599592" y="261131"/>
                </a:lnTo>
                <a:lnTo>
                  <a:pt x="772154" y="225914"/>
                </a:lnTo>
                <a:lnTo>
                  <a:pt x="963353" y="192698"/>
                </a:lnTo>
                <a:lnTo>
                  <a:pt x="1172157" y="161624"/>
                </a:lnTo>
                <a:lnTo>
                  <a:pt x="1397539" y="132835"/>
                </a:lnTo>
                <a:lnTo>
                  <a:pt x="1638466" y="106472"/>
                </a:lnTo>
                <a:lnTo>
                  <a:pt x="1893910" y="82679"/>
                </a:lnTo>
                <a:lnTo>
                  <a:pt x="2162841" y="61597"/>
                </a:lnTo>
                <a:lnTo>
                  <a:pt x="2444227" y="43368"/>
                </a:lnTo>
                <a:lnTo>
                  <a:pt x="2737040" y="28134"/>
                </a:lnTo>
                <a:lnTo>
                  <a:pt x="3040250" y="16039"/>
                </a:lnTo>
                <a:lnTo>
                  <a:pt x="3352826" y="7223"/>
                </a:lnTo>
                <a:lnTo>
                  <a:pt x="3673737" y="1829"/>
                </a:lnTo>
                <a:lnTo>
                  <a:pt x="4001956" y="0"/>
                </a:lnTo>
                <a:lnTo>
                  <a:pt x="4330174" y="1829"/>
                </a:lnTo>
                <a:lnTo>
                  <a:pt x="4651086" y="7223"/>
                </a:lnTo>
                <a:lnTo>
                  <a:pt x="4963662" y="16039"/>
                </a:lnTo>
                <a:lnTo>
                  <a:pt x="5266871" y="28134"/>
                </a:lnTo>
                <a:lnTo>
                  <a:pt x="5559684" y="43368"/>
                </a:lnTo>
                <a:lnTo>
                  <a:pt x="5841071" y="61597"/>
                </a:lnTo>
                <a:lnTo>
                  <a:pt x="6110001" y="82679"/>
                </a:lnTo>
                <a:lnTo>
                  <a:pt x="6365445" y="106472"/>
                </a:lnTo>
                <a:lnTo>
                  <a:pt x="6606373" y="132835"/>
                </a:lnTo>
                <a:lnTo>
                  <a:pt x="6831754" y="161624"/>
                </a:lnTo>
                <a:lnTo>
                  <a:pt x="7040559" y="192698"/>
                </a:lnTo>
                <a:lnTo>
                  <a:pt x="7231757" y="225914"/>
                </a:lnTo>
                <a:lnTo>
                  <a:pt x="7404319" y="261131"/>
                </a:lnTo>
                <a:lnTo>
                  <a:pt x="7557215" y="298205"/>
                </a:lnTo>
                <a:lnTo>
                  <a:pt x="7689414" y="336996"/>
                </a:lnTo>
                <a:lnTo>
                  <a:pt x="7799887" y="377360"/>
                </a:lnTo>
                <a:lnTo>
                  <a:pt x="7887603" y="419155"/>
                </a:lnTo>
                <a:lnTo>
                  <a:pt x="7951532" y="462240"/>
                </a:lnTo>
                <a:lnTo>
                  <a:pt x="7990645" y="506473"/>
                </a:lnTo>
                <a:lnTo>
                  <a:pt x="8003912" y="551710"/>
                </a:lnTo>
                <a:lnTo>
                  <a:pt x="7990645" y="596964"/>
                </a:lnTo>
                <a:lnTo>
                  <a:pt x="7951532" y="641210"/>
                </a:lnTo>
                <a:lnTo>
                  <a:pt x="7887603" y="684306"/>
                </a:lnTo>
                <a:lnTo>
                  <a:pt x="7799887" y="726109"/>
                </a:lnTo>
                <a:lnTo>
                  <a:pt x="7689414" y="766478"/>
                </a:lnTo>
                <a:lnTo>
                  <a:pt x="7557215" y="805271"/>
                </a:lnTo>
                <a:lnTo>
                  <a:pt x="7404319" y="842346"/>
                </a:lnTo>
                <a:lnTo>
                  <a:pt x="7231757" y="877561"/>
                </a:lnTo>
                <a:lnTo>
                  <a:pt x="7040559" y="910774"/>
                </a:lnTo>
                <a:lnTo>
                  <a:pt x="6831754" y="941843"/>
                </a:lnTo>
                <a:lnTo>
                  <a:pt x="6606373" y="970627"/>
                </a:lnTo>
                <a:lnTo>
                  <a:pt x="6365445" y="996984"/>
                </a:lnTo>
                <a:lnTo>
                  <a:pt x="6110001" y="1020771"/>
                </a:lnTo>
                <a:lnTo>
                  <a:pt x="5841071" y="1041847"/>
                </a:lnTo>
                <a:lnTo>
                  <a:pt x="5559684" y="1060070"/>
                </a:lnTo>
                <a:lnTo>
                  <a:pt x="5266871" y="1075298"/>
                </a:lnTo>
                <a:lnTo>
                  <a:pt x="4963662" y="1087388"/>
                </a:lnTo>
                <a:lnTo>
                  <a:pt x="4651086" y="1096200"/>
                </a:lnTo>
                <a:lnTo>
                  <a:pt x="4330174" y="1101592"/>
                </a:lnTo>
                <a:lnTo>
                  <a:pt x="4001956" y="1103420"/>
                </a:lnTo>
                <a:lnTo>
                  <a:pt x="3673737" y="1101592"/>
                </a:lnTo>
                <a:lnTo>
                  <a:pt x="3352826" y="1096200"/>
                </a:lnTo>
                <a:lnTo>
                  <a:pt x="3040250" y="1087388"/>
                </a:lnTo>
                <a:lnTo>
                  <a:pt x="2737040" y="1075298"/>
                </a:lnTo>
                <a:lnTo>
                  <a:pt x="2444227" y="1060070"/>
                </a:lnTo>
                <a:lnTo>
                  <a:pt x="2162841" y="1041847"/>
                </a:lnTo>
                <a:lnTo>
                  <a:pt x="1893910" y="1020771"/>
                </a:lnTo>
                <a:lnTo>
                  <a:pt x="1638466" y="996984"/>
                </a:lnTo>
                <a:lnTo>
                  <a:pt x="1397539" y="970627"/>
                </a:lnTo>
                <a:lnTo>
                  <a:pt x="1172157" y="941843"/>
                </a:lnTo>
                <a:lnTo>
                  <a:pt x="963353" y="910774"/>
                </a:lnTo>
                <a:lnTo>
                  <a:pt x="772154" y="877561"/>
                </a:lnTo>
                <a:lnTo>
                  <a:pt x="599592" y="842346"/>
                </a:lnTo>
                <a:lnTo>
                  <a:pt x="446697" y="805271"/>
                </a:lnTo>
                <a:lnTo>
                  <a:pt x="314498" y="766478"/>
                </a:lnTo>
                <a:lnTo>
                  <a:pt x="204025" y="726109"/>
                </a:lnTo>
                <a:lnTo>
                  <a:pt x="116309" y="684306"/>
                </a:lnTo>
                <a:lnTo>
                  <a:pt x="52379" y="641210"/>
                </a:lnTo>
                <a:lnTo>
                  <a:pt x="13266" y="596964"/>
                </a:lnTo>
                <a:lnTo>
                  <a:pt x="0" y="551710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90244" y="2784481"/>
            <a:ext cx="5634358" cy="6628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010944" y="2807271"/>
            <a:ext cx="519366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nswer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yes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no/n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plicabl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ques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ions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urem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Review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Workboo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examines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umen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ation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re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view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f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ollo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g areas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sel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ected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contracts: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862233" y="0"/>
                </a:moveTo>
                <a:lnTo>
                  <a:pt x="791517" y="2172"/>
                </a:lnTo>
                <a:lnTo>
                  <a:pt x="722375" y="8578"/>
                </a:lnTo>
                <a:lnTo>
                  <a:pt x="655029" y="19047"/>
                </a:lnTo>
                <a:lnTo>
                  <a:pt x="589701" y="33411"/>
                </a:lnTo>
                <a:lnTo>
                  <a:pt x="526613" y="51502"/>
                </a:lnTo>
                <a:lnTo>
                  <a:pt x="465988" y="73150"/>
                </a:lnTo>
                <a:lnTo>
                  <a:pt x="408046" y="98187"/>
                </a:lnTo>
                <a:lnTo>
                  <a:pt x="353010" y="126443"/>
                </a:lnTo>
                <a:lnTo>
                  <a:pt x="301101" y="157750"/>
                </a:lnTo>
                <a:lnTo>
                  <a:pt x="252542" y="191939"/>
                </a:lnTo>
                <a:lnTo>
                  <a:pt x="207555" y="228842"/>
                </a:lnTo>
                <a:lnTo>
                  <a:pt x="166361" y="268288"/>
                </a:lnTo>
                <a:lnTo>
                  <a:pt x="129182" y="310111"/>
                </a:lnTo>
                <a:lnTo>
                  <a:pt x="96241" y="354139"/>
                </a:lnTo>
                <a:lnTo>
                  <a:pt x="67758" y="400206"/>
                </a:lnTo>
                <a:lnTo>
                  <a:pt x="43957" y="448141"/>
                </a:lnTo>
                <a:lnTo>
                  <a:pt x="25058" y="497777"/>
                </a:lnTo>
                <a:lnTo>
                  <a:pt x="11285" y="548943"/>
                </a:lnTo>
                <a:lnTo>
                  <a:pt x="2858" y="601473"/>
                </a:lnTo>
                <a:lnTo>
                  <a:pt x="0" y="655195"/>
                </a:lnTo>
                <a:lnTo>
                  <a:pt x="2858" y="708935"/>
                </a:lnTo>
                <a:lnTo>
                  <a:pt x="11285" y="761478"/>
                </a:lnTo>
                <a:lnTo>
                  <a:pt x="25058" y="812655"/>
                </a:lnTo>
                <a:lnTo>
                  <a:pt x="43957" y="862298"/>
                </a:lnTo>
                <a:lnTo>
                  <a:pt x="67758" y="910238"/>
                </a:lnTo>
                <a:lnTo>
                  <a:pt x="96241" y="956307"/>
                </a:lnTo>
                <a:lnTo>
                  <a:pt x="129182" y="1000336"/>
                </a:lnTo>
                <a:lnTo>
                  <a:pt x="166361" y="1042157"/>
                </a:lnTo>
                <a:lnTo>
                  <a:pt x="207555" y="1081601"/>
                </a:lnTo>
                <a:lnTo>
                  <a:pt x="252542" y="1118499"/>
                </a:lnTo>
                <a:lnTo>
                  <a:pt x="301101" y="1152683"/>
                </a:lnTo>
                <a:lnTo>
                  <a:pt x="353010" y="1183984"/>
                </a:lnTo>
                <a:lnTo>
                  <a:pt x="408046" y="1212234"/>
                </a:lnTo>
                <a:lnTo>
                  <a:pt x="465988" y="1237264"/>
                </a:lnTo>
                <a:lnTo>
                  <a:pt x="526613" y="1258906"/>
                </a:lnTo>
                <a:lnTo>
                  <a:pt x="589701" y="1276991"/>
                </a:lnTo>
                <a:lnTo>
                  <a:pt x="655029" y="1291351"/>
                </a:lnTo>
                <a:lnTo>
                  <a:pt x="722375" y="1301816"/>
                </a:lnTo>
                <a:lnTo>
                  <a:pt x="791517" y="1308219"/>
                </a:lnTo>
                <a:lnTo>
                  <a:pt x="862233" y="1310391"/>
                </a:lnTo>
                <a:lnTo>
                  <a:pt x="932949" y="1308219"/>
                </a:lnTo>
                <a:lnTo>
                  <a:pt x="1002091" y="1301816"/>
                </a:lnTo>
                <a:lnTo>
                  <a:pt x="1069437" y="1291351"/>
                </a:lnTo>
                <a:lnTo>
                  <a:pt x="1134765" y="1276991"/>
                </a:lnTo>
                <a:lnTo>
                  <a:pt x="1197852" y="1258906"/>
                </a:lnTo>
                <a:lnTo>
                  <a:pt x="1258478" y="1237264"/>
                </a:lnTo>
                <a:lnTo>
                  <a:pt x="1316420" y="1212234"/>
                </a:lnTo>
                <a:lnTo>
                  <a:pt x="1371456" y="1183984"/>
                </a:lnTo>
                <a:lnTo>
                  <a:pt x="1423364" y="1152683"/>
                </a:lnTo>
                <a:lnTo>
                  <a:pt x="1471923" y="1118499"/>
                </a:lnTo>
                <a:lnTo>
                  <a:pt x="1516911" y="1081601"/>
                </a:lnTo>
                <a:lnTo>
                  <a:pt x="1558105" y="1042157"/>
                </a:lnTo>
                <a:lnTo>
                  <a:pt x="1595283" y="1000336"/>
                </a:lnTo>
                <a:lnTo>
                  <a:pt x="1628225" y="956307"/>
                </a:lnTo>
                <a:lnTo>
                  <a:pt x="1656707" y="910238"/>
                </a:lnTo>
                <a:lnTo>
                  <a:pt x="1680509" y="862298"/>
                </a:lnTo>
                <a:lnTo>
                  <a:pt x="1699407" y="812655"/>
                </a:lnTo>
                <a:lnTo>
                  <a:pt x="1713181" y="761478"/>
                </a:lnTo>
                <a:lnTo>
                  <a:pt x="1721608" y="708935"/>
                </a:lnTo>
                <a:lnTo>
                  <a:pt x="1724466" y="655195"/>
                </a:lnTo>
                <a:lnTo>
                  <a:pt x="1721608" y="601473"/>
                </a:lnTo>
                <a:lnTo>
                  <a:pt x="1713181" y="548943"/>
                </a:lnTo>
                <a:lnTo>
                  <a:pt x="1699407" y="497777"/>
                </a:lnTo>
                <a:lnTo>
                  <a:pt x="1680509" y="448141"/>
                </a:lnTo>
                <a:lnTo>
                  <a:pt x="1656707" y="400206"/>
                </a:lnTo>
                <a:lnTo>
                  <a:pt x="1628225" y="354139"/>
                </a:lnTo>
                <a:lnTo>
                  <a:pt x="1595283" y="310111"/>
                </a:lnTo>
                <a:lnTo>
                  <a:pt x="1558105" y="268288"/>
                </a:lnTo>
                <a:lnTo>
                  <a:pt x="1516911" y="228842"/>
                </a:lnTo>
                <a:lnTo>
                  <a:pt x="1471923" y="191939"/>
                </a:lnTo>
                <a:lnTo>
                  <a:pt x="1423364" y="157750"/>
                </a:lnTo>
                <a:lnTo>
                  <a:pt x="1371456" y="126443"/>
                </a:lnTo>
                <a:lnTo>
                  <a:pt x="1316420" y="98187"/>
                </a:lnTo>
                <a:lnTo>
                  <a:pt x="1258478" y="73150"/>
                </a:lnTo>
                <a:lnTo>
                  <a:pt x="1197852" y="51502"/>
                </a:lnTo>
                <a:lnTo>
                  <a:pt x="1134765" y="33411"/>
                </a:lnTo>
                <a:lnTo>
                  <a:pt x="1069437" y="19047"/>
                </a:lnTo>
                <a:lnTo>
                  <a:pt x="1002091" y="8578"/>
                </a:lnTo>
                <a:lnTo>
                  <a:pt x="932949" y="2172"/>
                </a:lnTo>
                <a:lnTo>
                  <a:pt x="86223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0" y="655195"/>
                </a:moveTo>
                <a:lnTo>
                  <a:pt x="2858" y="601473"/>
                </a:lnTo>
                <a:lnTo>
                  <a:pt x="11285" y="548943"/>
                </a:lnTo>
                <a:lnTo>
                  <a:pt x="25058" y="497777"/>
                </a:lnTo>
                <a:lnTo>
                  <a:pt x="43957" y="448141"/>
                </a:lnTo>
                <a:lnTo>
                  <a:pt x="67758" y="400206"/>
                </a:lnTo>
                <a:lnTo>
                  <a:pt x="96241" y="354139"/>
                </a:lnTo>
                <a:lnTo>
                  <a:pt x="129182" y="310111"/>
                </a:lnTo>
                <a:lnTo>
                  <a:pt x="166361" y="268288"/>
                </a:lnTo>
                <a:lnTo>
                  <a:pt x="207555" y="228842"/>
                </a:lnTo>
                <a:lnTo>
                  <a:pt x="252542" y="191939"/>
                </a:lnTo>
                <a:lnTo>
                  <a:pt x="301101" y="157750"/>
                </a:lnTo>
                <a:lnTo>
                  <a:pt x="353010" y="126443"/>
                </a:lnTo>
                <a:lnTo>
                  <a:pt x="408046" y="98187"/>
                </a:lnTo>
                <a:lnTo>
                  <a:pt x="465988" y="73150"/>
                </a:lnTo>
                <a:lnTo>
                  <a:pt x="526613" y="51502"/>
                </a:lnTo>
                <a:lnTo>
                  <a:pt x="589701" y="33411"/>
                </a:lnTo>
                <a:lnTo>
                  <a:pt x="655029" y="19047"/>
                </a:lnTo>
                <a:lnTo>
                  <a:pt x="722375" y="8578"/>
                </a:lnTo>
                <a:lnTo>
                  <a:pt x="791517" y="2172"/>
                </a:lnTo>
                <a:lnTo>
                  <a:pt x="862233" y="0"/>
                </a:lnTo>
                <a:lnTo>
                  <a:pt x="932949" y="2172"/>
                </a:lnTo>
                <a:lnTo>
                  <a:pt x="1002091" y="8578"/>
                </a:lnTo>
                <a:lnTo>
                  <a:pt x="1069437" y="19047"/>
                </a:lnTo>
                <a:lnTo>
                  <a:pt x="1134765" y="33411"/>
                </a:lnTo>
                <a:lnTo>
                  <a:pt x="1197852" y="51502"/>
                </a:lnTo>
                <a:lnTo>
                  <a:pt x="1258478" y="73150"/>
                </a:lnTo>
                <a:lnTo>
                  <a:pt x="1316420" y="98187"/>
                </a:lnTo>
                <a:lnTo>
                  <a:pt x="1371456" y="126443"/>
                </a:lnTo>
                <a:lnTo>
                  <a:pt x="1423364" y="157750"/>
                </a:lnTo>
                <a:lnTo>
                  <a:pt x="1471923" y="191939"/>
                </a:lnTo>
                <a:lnTo>
                  <a:pt x="1516911" y="228842"/>
                </a:lnTo>
                <a:lnTo>
                  <a:pt x="1558105" y="268288"/>
                </a:lnTo>
                <a:lnTo>
                  <a:pt x="1595283" y="310111"/>
                </a:lnTo>
                <a:lnTo>
                  <a:pt x="1628225" y="354139"/>
                </a:lnTo>
                <a:lnTo>
                  <a:pt x="1656707" y="400206"/>
                </a:lnTo>
                <a:lnTo>
                  <a:pt x="1680509" y="448141"/>
                </a:lnTo>
                <a:lnTo>
                  <a:pt x="1699407" y="497777"/>
                </a:lnTo>
                <a:lnTo>
                  <a:pt x="1713181" y="548943"/>
                </a:lnTo>
                <a:lnTo>
                  <a:pt x="1721608" y="601473"/>
                </a:lnTo>
                <a:lnTo>
                  <a:pt x="1724466" y="655195"/>
                </a:lnTo>
                <a:lnTo>
                  <a:pt x="1721608" y="708935"/>
                </a:lnTo>
                <a:lnTo>
                  <a:pt x="1713181" y="761478"/>
                </a:lnTo>
                <a:lnTo>
                  <a:pt x="1699407" y="812655"/>
                </a:lnTo>
                <a:lnTo>
                  <a:pt x="1680509" y="862298"/>
                </a:lnTo>
                <a:lnTo>
                  <a:pt x="1656707" y="910238"/>
                </a:lnTo>
                <a:lnTo>
                  <a:pt x="1628225" y="956307"/>
                </a:lnTo>
                <a:lnTo>
                  <a:pt x="1595283" y="1000336"/>
                </a:lnTo>
                <a:lnTo>
                  <a:pt x="1558105" y="1042157"/>
                </a:lnTo>
                <a:lnTo>
                  <a:pt x="1516911" y="1081601"/>
                </a:lnTo>
                <a:lnTo>
                  <a:pt x="1471923" y="1118499"/>
                </a:lnTo>
                <a:lnTo>
                  <a:pt x="1423364" y="1152683"/>
                </a:lnTo>
                <a:lnTo>
                  <a:pt x="1371456" y="1183984"/>
                </a:lnTo>
                <a:lnTo>
                  <a:pt x="1316420" y="1212234"/>
                </a:lnTo>
                <a:lnTo>
                  <a:pt x="1258478" y="1237264"/>
                </a:lnTo>
                <a:lnTo>
                  <a:pt x="1197852" y="1258906"/>
                </a:lnTo>
                <a:lnTo>
                  <a:pt x="1134765" y="1276991"/>
                </a:lnTo>
                <a:lnTo>
                  <a:pt x="1069437" y="1291351"/>
                </a:lnTo>
                <a:lnTo>
                  <a:pt x="1002091" y="1301816"/>
                </a:lnTo>
                <a:lnTo>
                  <a:pt x="932949" y="1308219"/>
                </a:lnTo>
                <a:lnTo>
                  <a:pt x="862233" y="1310391"/>
                </a:lnTo>
                <a:lnTo>
                  <a:pt x="791517" y="1308219"/>
                </a:lnTo>
                <a:lnTo>
                  <a:pt x="722375" y="1301816"/>
                </a:lnTo>
                <a:lnTo>
                  <a:pt x="655029" y="1291351"/>
                </a:lnTo>
                <a:lnTo>
                  <a:pt x="589701" y="1276991"/>
                </a:lnTo>
                <a:lnTo>
                  <a:pt x="526613" y="1258906"/>
                </a:lnTo>
                <a:lnTo>
                  <a:pt x="465988" y="1237264"/>
                </a:lnTo>
                <a:lnTo>
                  <a:pt x="408046" y="1212234"/>
                </a:lnTo>
                <a:lnTo>
                  <a:pt x="353010" y="1183984"/>
                </a:lnTo>
                <a:lnTo>
                  <a:pt x="301101" y="1152683"/>
                </a:lnTo>
                <a:lnTo>
                  <a:pt x="252542" y="1118499"/>
                </a:lnTo>
                <a:lnTo>
                  <a:pt x="207555" y="1081601"/>
                </a:lnTo>
                <a:lnTo>
                  <a:pt x="166361" y="1042157"/>
                </a:lnTo>
                <a:lnTo>
                  <a:pt x="129182" y="1000336"/>
                </a:lnTo>
                <a:lnTo>
                  <a:pt x="96241" y="956307"/>
                </a:lnTo>
                <a:lnTo>
                  <a:pt x="67758" y="910238"/>
                </a:lnTo>
                <a:lnTo>
                  <a:pt x="43957" y="862298"/>
                </a:lnTo>
                <a:lnTo>
                  <a:pt x="25058" y="812655"/>
                </a:lnTo>
                <a:lnTo>
                  <a:pt x="11285" y="761478"/>
                </a:lnTo>
                <a:lnTo>
                  <a:pt x="2858" y="708935"/>
                </a:lnTo>
                <a:lnTo>
                  <a:pt x="0" y="655195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326" y="4305907"/>
            <a:ext cx="1193920" cy="8106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22103" y="4328950"/>
            <a:ext cx="997585" cy="756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 marR="5080" indent="-31750" algn="just">
              <a:lnSpc>
                <a:spcPct val="116900"/>
              </a:lnSpc>
            </a:pP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Written C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ode o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f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St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ndards o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f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Co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du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ct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810423" y="0"/>
                </a:moveTo>
                <a:lnTo>
                  <a:pt x="743967" y="2071"/>
                </a:lnTo>
                <a:lnTo>
                  <a:pt x="678989" y="8177"/>
                </a:lnTo>
                <a:lnTo>
                  <a:pt x="615697" y="18157"/>
                </a:lnTo>
                <a:lnTo>
                  <a:pt x="554299" y="31851"/>
                </a:lnTo>
                <a:lnTo>
                  <a:pt x="495006" y="49098"/>
                </a:lnTo>
                <a:lnTo>
                  <a:pt x="438025" y="69736"/>
                </a:lnTo>
                <a:lnTo>
                  <a:pt x="383565" y="93604"/>
                </a:lnTo>
                <a:lnTo>
                  <a:pt x="331835" y="120543"/>
                </a:lnTo>
                <a:lnTo>
                  <a:pt x="283043" y="150391"/>
                </a:lnTo>
                <a:lnTo>
                  <a:pt x="237399" y="182988"/>
                </a:lnTo>
                <a:lnTo>
                  <a:pt x="195112" y="218171"/>
                </a:lnTo>
                <a:lnTo>
                  <a:pt x="156389" y="255782"/>
                </a:lnTo>
                <a:lnTo>
                  <a:pt x="121440" y="295658"/>
                </a:lnTo>
                <a:lnTo>
                  <a:pt x="90474" y="337639"/>
                </a:lnTo>
                <a:lnTo>
                  <a:pt x="63699" y="381564"/>
                </a:lnTo>
                <a:lnTo>
                  <a:pt x="41324" y="427272"/>
                </a:lnTo>
                <a:lnTo>
                  <a:pt x="23558" y="474603"/>
                </a:lnTo>
                <a:lnTo>
                  <a:pt x="10609" y="523395"/>
                </a:lnTo>
                <a:lnTo>
                  <a:pt x="2687" y="573488"/>
                </a:lnTo>
                <a:lnTo>
                  <a:pt x="0" y="624721"/>
                </a:lnTo>
                <a:lnTo>
                  <a:pt x="2687" y="675971"/>
                </a:lnTo>
                <a:lnTo>
                  <a:pt x="10609" y="726078"/>
                </a:lnTo>
                <a:lnTo>
                  <a:pt x="23558" y="774880"/>
                </a:lnTo>
                <a:lnTo>
                  <a:pt x="41324" y="822218"/>
                </a:lnTo>
                <a:lnTo>
                  <a:pt x="63699" y="867932"/>
                </a:lnTo>
                <a:lnTo>
                  <a:pt x="90474" y="911859"/>
                </a:lnTo>
                <a:lnTo>
                  <a:pt x="121440" y="953840"/>
                </a:lnTo>
                <a:lnTo>
                  <a:pt x="156389" y="993715"/>
                </a:lnTo>
                <a:lnTo>
                  <a:pt x="195112" y="1031322"/>
                </a:lnTo>
                <a:lnTo>
                  <a:pt x="237399" y="1066502"/>
                </a:lnTo>
                <a:lnTo>
                  <a:pt x="283043" y="1099093"/>
                </a:lnTo>
                <a:lnTo>
                  <a:pt x="331835" y="1128935"/>
                </a:lnTo>
                <a:lnTo>
                  <a:pt x="383565" y="1155868"/>
                </a:lnTo>
                <a:lnTo>
                  <a:pt x="438025" y="1179730"/>
                </a:lnTo>
                <a:lnTo>
                  <a:pt x="495006" y="1200362"/>
                </a:lnTo>
                <a:lnTo>
                  <a:pt x="554299" y="1217603"/>
                </a:lnTo>
                <a:lnTo>
                  <a:pt x="615697" y="1231292"/>
                </a:lnTo>
                <a:lnTo>
                  <a:pt x="678989" y="1241269"/>
                </a:lnTo>
                <a:lnTo>
                  <a:pt x="743967" y="1247372"/>
                </a:lnTo>
                <a:lnTo>
                  <a:pt x="810423" y="1249443"/>
                </a:lnTo>
                <a:lnTo>
                  <a:pt x="876896" y="1247372"/>
                </a:lnTo>
                <a:lnTo>
                  <a:pt x="941891" y="1241269"/>
                </a:lnTo>
                <a:lnTo>
                  <a:pt x="1005198" y="1231292"/>
                </a:lnTo>
                <a:lnTo>
                  <a:pt x="1066608" y="1217603"/>
                </a:lnTo>
                <a:lnTo>
                  <a:pt x="1125913" y="1200362"/>
                </a:lnTo>
                <a:lnTo>
                  <a:pt x="1182904" y="1179730"/>
                </a:lnTo>
                <a:lnTo>
                  <a:pt x="1237373" y="1155868"/>
                </a:lnTo>
                <a:lnTo>
                  <a:pt x="1289110" y="1128935"/>
                </a:lnTo>
                <a:lnTo>
                  <a:pt x="1337908" y="1099093"/>
                </a:lnTo>
                <a:lnTo>
                  <a:pt x="1383557" y="1066502"/>
                </a:lnTo>
                <a:lnTo>
                  <a:pt x="1425849" y="1031322"/>
                </a:lnTo>
                <a:lnTo>
                  <a:pt x="1464575" y="993715"/>
                </a:lnTo>
                <a:lnTo>
                  <a:pt x="1499527" y="953840"/>
                </a:lnTo>
                <a:lnTo>
                  <a:pt x="1530495" y="911859"/>
                </a:lnTo>
                <a:lnTo>
                  <a:pt x="1557272" y="867932"/>
                </a:lnTo>
                <a:lnTo>
                  <a:pt x="1579648" y="822218"/>
                </a:lnTo>
                <a:lnTo>
                  <a:pt x="1597414" y="774880"/>
                </a:lnTo>
                <a:lnTo>
                  <a:pt x="1610363" y="726078"/>
                </a:lnTo>
                <a:lnTo>
                  <a:pt x="1618286" y="675971"/>
                </a:lnTo>
                <a:lnTo>
                  <a:pt x="1620973" y="624721"/>
                </a:lnTo>
                <a:lnTo>
                  <a:pt x="1618286" y="573488"/>
                </a:lnTo>
                <a:lnTo>
                  <a:pt x="1610363" y="523395"/>
                </a:lnTo>
                <a:lnTo>
                  <a:pt x="1597414" y="474603"/>
                </a:lnTo>
                <a:lnTo>
                  <a:pt x="1579648" y="427272"/>
                </a:lnTo>
                <a:lnTo>
                  <a:pt x="1557272" y="381564"/>
                </a:lnTo>
                <a:lnTo>
                  <a:pt x="1530495" y="337639"/>
                </a:lnTo>
                <a:lnTo>
                  <a:pt x="1499527" y="295658"/>
                </a:lnTo>
                <a:lnTo>
                  <a:pt x="1464575" y="255782"/>
                </a:lnTo>
                <a:lnTo>
                  <a:pt x="1425849" y="218171"/>
                </a:lnTo>
                <a:lnTo>
                  <a:pt x="1383557" y="182988"/>
                </a:lnTo>
                <a:lnTo>
                  <a:pt x="1337908" y="150391"/>
                </a:lnTo>
                <a:lnTo>
                  <a:pt x="1289110" y="120543"/>
                </a:lnTo>
                <a:lnTo>
                  <a:pt x="1237373" y="93604"/>
                </a:lnTo>
                <a:lnTo>
                  <a:pt x="1182904" y="69736"/>
                </a:lnTo>
                <a:lnTo>
                  <a:pt x="1125913" y="49098"/>
                </a:lnTo>
                <a:lnTo>
                  <a:pt x="1066608" y="31851"/>
                </a:lnTo>
                <a:lnTo>
                  <a:pt x="1005198" y="18157"/>
                </a:lnTo>
                <a:lnTo>
                  <a:pt x="941891" y="8177"/>
                </a:lnTo>
                <a:lnTo>
                  <a:pt x="876896" y="2071"/>
                </a:lnTo>
                <a:lnTo>
                  <a:pt x="81042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0" y="624721"/>
                </a:moveTo>
                <a:lnTo>
                  <a:pt x="2687" y="573488"/>
                </a:lnTo>
                <a:lnTo>
                  <a:pt x="10609" y="523395"/>
                </a:lnTo>
                <a:lnTo>
                  <a:pt x="23558" y="474603"/>
                </a:lnTo>
                <a:lnTo>
                  <a:pt x="41324" y="427272"/>
                </a:lnTo>
                <a:lnTo>
                  <a:pt x="63699" y="381564"/>
                </a:lnTo>
                <a:lnTo>
                  <a:pt x="90474" y="337639"/>
                </a:lnTo>
                <a:lnTo>
                  <a:pt x="121440" y="295658"/>
                </a:lnTo>
                <a:lnTo>
                  <a:pt x="156389" y="255782"/>
                </a:lnTo>
                <a:lnTo>
                  <a:pt x="195112" y="218171"/>
                </a:lnTo>
                <a:lnTo>
                  <a:pt x="237399" y="182988"/>
                </a:lnTo>
                <a:lnTo>
                  <a:pt x="283043" y="150391"/>
                </a:lnTo>
                <a:lnTo>
                  <a:pt x="331835" y="120543"/>
                </a:lnTo>
                <a:lnTo>
                  <a:pt x="383565" y="93604"/>
                </a:lnTo>
                <a:lnTo>
                  <a:pt x="438025" y="69736"/>
                </a:lnTo>
                <a:lnTo>
                  <a:pt x="495006" y="49098"/>
                </a:lnTo>
                <a:lnTo>
                  <a:pt x="554299" y="31851"/>
                </a:lnTo>
                <a:lnTo>
                  <a:pt x="615697" y="18157"/>
                </a:lnTo>
                <a:lnTo>
                  <a:pt x="678989" y="8177"/>
                </a:lnTo>
                <a:lnTo>
                  <a:pt x="743967" y="2071"/>
                </a:lnTo>
                <a:lnTo>
                  <a:pt x="810423" y="0"/>
                </a:lnTo>
                <a:lnTo>
                  <a:pt x="876896" y="2071"/>
                </a:lnTo>
                <a:lnTo>
                  <a:pt x="941891" y="8177"/>
                </a:lnTo>
                <a:lnTo>
                  <a:pt x="1005198" y="18157"/>
                </a:lnTo>
                <a:lnTo>
                  <a:pt x="1066608" y="31851"/>
                </a:lnTo>
                <a:lnTo>
                  <a:pt x="1125913" y="49098"/>
                </a:lnTo>
                <a:lnTo>
                  <a:pt x="1182904" y="69736"/>
                </a:lnTo>
                <a:lnTo>
                  <a:pt x="1237373" y="93604"/>
                </a:lnTo>
                <a:lnTo>
                  <a:pt x="1289110" y="120543"/>
                </a:lnTo>
                <a:lnTo>
                  <a:pt x="1337908" y="150391"/>
                </a:lnTo>
                <a:lnTo>
                  <a:pt x="1383557" y="182988"/>
                </a:lnTo>
                <a:lnTo>
                  <a:pt x="1425849" y="218171"/>
                </a:lnTo>
                <a:lnTo>
                  <a:pt x="1464575" y="255782"/>
                </a:lnTo>
                <a:lnTo>
                  <a:pt x="1499527" y="295658"/>
                </a:lnTo>
                <a:lnTo>
                  <a:pt x="1530495" y="337639"/>
                </a:lnTo>
                <a:lnTo>
                  <a:pt x="1557272" y="381564"/>
                </a:lnTo>
                <a:lnTo>
                  <a:pt x="1579648" y="427272"/>
                </a:lnTo>
                <a:lnTo>
                  <a:pt x="1597414" y="474603"/>
                </a:lnTo>
                <a:lnTo>
                  <a:pt x="1610363" y="523395"/>
                </a:lnTo>
                <a:lnTo>
                  <a:pt x="1618286" y="573488"/>
                </a:lnTo>
                <a:lnTo>
                  <a:pt x="1620973" y="624721"/>
                </a:lnTo>
                <a:lnTo>
                  <a:pt x="1618286" y="675971"/>
                </a:lnTo>
                <a:lnTo>
                  <a:pt x="1610363" y="726078"/>
                </a:lnTo>
                <a:lnTo>
                  <a:pt x="1597414" y="774880"/>
                </a:lnTo>
                <a:lnTo>
                  <a:pt x="1579648" y="822218"/>
                </a:lnTo>
                <a:lnTo>
                  <a:pt x="1557272" y="867932"/>
                </a:lnTo>
                <a:lnTo>
                  <a:pt x="1530495" y="911859"/>
                </a:lnTo>
                <a:lnTo>
                  <a:pt x="1499527" y="953840"/>
                </a:lnTo>
                <a:lnTo>
                  <a:pt x="1464575" y="993715"/>
                </a:lnTo>
                <a:lnTo>
                  <a:pt x="1425849" y="1031322"/>
                </a:lnTo>
                <a:lnTo>
                  <a:pt x="1383557" y="1066502"/>
                </a:lnTo>
                <a:lnTo>
                  <a:pt x="1337908" y="1099093"/>
                </a:lnTo>
                <a:lnTo>
                  <a:pt x="1289110" y="1128935"/>
                </a:lnTo>
                <a:lnTo>
                  <a:pt x="1237373" y="1155868"/>
                </a:lnTo>
                <a:lnTo>
                  <a:pt x="1182904" y="1179730"/>
                </a:lnTo>
                <a:lnTo>
                  <a:pt x="1125913" y="1200362"/>
                </a:lnTo>
                <a:lnTo>
                  <a:pt x="1066608" y="1217603"/>
                </a:lnTo>
                <a:lnTo>
                  <a:pt x="1005198" y="1231292"/>
                </a:lnTo>
                <a:lnTo>
                  <a:pt x="941891" y="1241269"/>
                </a:lnTo>
                <a:lnTo>
                  <a:pt x="876896" y="1247372"/>
                </a:lnTo>
                <a:lnTo>
                  <a:pt x="810423" y="1249443"/>
                </a:lnTo>
                <a:lnTo>
                  <a:pt x="743967" y="1247372"/>
                </a:lnTo>
                <a:lnTo>
                  <a:pt x="678989" y="1241269"/>
                </a:lnTo>
                <a:lnTo>
                  <a:pt x="615697" y="1231292"/>
                </a:lnTo>
                <a:lnTo>
                  <a:pt x="554299" y="1217603"/>
                </a:lnTo>
                <a:lnTo>
                  <a:pt x="495006" y="1200362"/>
                </a:lnTo>
                <a:lnTo>
                  <a:pt x="438025" y="1179730"/>
                </a:lnTo>
                <a:lnTo>
                  <a:pt x="383565" y="1155868"/>
                </a:lnTo>
                <a:lnTo>
                  <a:pt x="331835" y="1128935"/>
                </a:lnTo>
                <a:lnTo>
                  <a:pt x="283043" y="1099093"/>
                </a:lnTo>
                <a:lnTo>
                  <a:pt x="237399" y="1066502"/>
                </a:lnTo>
                <a:lnTo>
                  <a:pt x="195112" y="1031322"/>
                </a:lnTo>
                <a:lnTo>
                  <a:pt x="156389" y="993715"/>
                </a:lnTo>
                <a:lnTo>
                  <a:pt x="121440" y="953840"/>
                </a:lnTo>
                <a:lnTo>
                  <a:pt x="90474" y="911859"/>
                </a:lnTo>
                <a:lnTo>
                  <a:pt x="63699" y="867932"/>
                </a:lnTo>
                <a:lnTo>
                  <a:pt x="41324" y="822218"/>
                </a:lnTo>
                <a:lnTo>
                  <a:pt x="23558" y="774880"/>
                </a:lnTo>
                <a:lnTo>
                  <a:pt x="10609" y="726078"/>
                </a:lnTo>
                <a:lnTo>
                  <a:pt x="2687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4640" y="4357713"/>
            <a:ext cx="1120776" cy="767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79910" y="4450847"/>
            <a:ext cx="829944" cy="50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0170">
              <a:lnSpc>
                <a:spcPct val="116799"/>
              </a:lnSpc>
            </a:pP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Contr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act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Soli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citat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780327" y="0"/>
                </a:moveTo>
                <a:lnTo>
                  <a:pt x="716324" y="2071"/>
                </a:lnTo>
                <a:lnTo>
                  <a:pt x="653747" y="8177"/>
                </a:lnTo>
                <a:lnTo>
                  <a:pt x="592797" y="18157"/>
                </a:lnTo>
                <a:lnTo>
                  <a:pt x="533673" y="31851"/>
                </a:lnTo>
                <a:lnTo>
                  <a:pt x="476577" y="49098"/>
                </a:lnTo>
                <a:lnTo>
                  <a:pt x="421710" y="69736"/>
                </a:lnTo>
                <a:lnTo>
                  <a:pt x="369272" y="93604"/>
                </a:lnTo>
                <a:lnTo>
                  <a:pt x="319464" y="120543"/>
                </a:lnTo>
                <a:lnTo>
                  <a:pt x="272487" y="150391"/>
                </a:lnTo>
                <a:lnTo>
                  <a:pt x="228542" y="182988"/>
                </a:lnTo>
                <a:lnTo>
                  <a:pt x="187829" y="218171"/>
                </a:lnTo>
                <a:lnTo>
                  <a:pt x="150550" y="255782"/>
                </a:lnTo>
                <a:lnTo>
                  <a:pt x="116904" y="295658"/>
                </a:lnTo>
                <a:lnTo>
                  <a:pt x="87093" y="337639"/>
                </a:lnTo>
                <a:lnTo>
                  <a:pt x="61318" y="381564"/>
                </a:lnTo>
                <a:lnTo>
                  <a:pt x="39779" y="427272"/>
                </a:lnTo>
                <a:lnTo>
                  <a:pt x="22676" y="474603"/>
                </a:lnTo>
                <a:lnTo>
                  <a:pt x="10212" y="523395"/>
                </a:lnTo>
                <a:lnTo>
                  <a:pt x="2586" y="573488"/>
                </a:lnTo>
                <a:lnTo>
                  <a:pt x="0" y="624721"/>
                </a:lnTo>
                <a:lnTo>
                  <a:pt x="2586" y="675971"/>
                </a:lnTo>
                <a:lnTo>
                  <a:pt x="10212" y="726078"/>
                </a:lnTo>
                <a:lnTo>
                  <a:pt x="22676" y="774880"/>
                </a:lnTo>
                <a:lnTo>
                  <a:pt x="39779" y="822218"/>
                </a:lnTo>
                <a:lnTo>
                  <a:pt x="61318" y="867932"/>
                </a:lnTo>
                <a:lnTo>
                  <a:pt x="87093" y="911859"/>
                </a:lnTo>
                <a:lnTo>
                  <a:pt x="116904" y="953840"/>
                </a:lnTo>
                <a:lnTo>
                  <a:pt x="150550" y="993715"/>
                </a:lnTo>
                <a:lnTo>
                  <a:pt x="187829" y="1031322"/>
                </a:lnTo>
                <a:lnTo>
                  <a:pt x="228542" y="1066502"/>
                </a:lnTo>
                <a:lnTo>
                  <a:pt x="272487" y="1099093"/>
                </a:lnTo>
                <a:lnTo>
                  <a:pt x="319464" y="1128935"/>
                </a:lnTo>
                <a:lnTo>
                  <a:pt x="369272" y="1155868"/>
                </a:lnTo>
                <a:lnTo>
                  <a:pt x="421710" y="1179730"/>
                </a:lnTo>
                <a:lnTo>
                  <a:pt x="476577" y="1200362"/>
                </a:lnTo>
                <a:lnTo>
                  <a:pt x="533673" y="1217603"/>
                </a:lnTo>
                <a:lnTo>
                  <a:pt x="592797" y="1231292"/>
                </a:lnTo>
                <a:lnTo>
                  <a:pt x="653747" y="1241269"/>
                </a:lnTo>
                <a:lnTo>
                  <a:pt x="716324" y="1247372"/>
                </a:lnTo>
                <a:lnTo>
                  <a:pt x="780327" y="1249443"/>
                </a:lnTo>
                <a:lnTo>
                  <a:pt x="844330" y="1247372"/>
                </a:lnTo>
                <a:lnTo>
                  <a:pt x="906907" y="1241269"/>
                </a:lnTo>
                <a:lnTo>
                  <a:pt x="967857" y="1231292"/>
                </a:lnTo>
                <a:lnTo>
                  <a:pt x="1026981" y="1217603"/>
                </a:lnTo>
                <a:lnTo>
                  <a:pt x="1084077" y="1200362"/>
                </a:lnTo>
                <a:lnTo>
                  <a:pt x="1138944" y="1179730"/>
                </a:lnTo>
                <a:lnTo>
                  <a:pt x="1191382" y="1155868"/>
                </a:lnTo>
                <a:lnTo>
                  <a:pt x="1241190" y="1128935"/>
                </a:lnTo>
                <a:lnTo>
                  <a:pt x="1288167" y="1099093"/>
                </a:lnTo>
                <a:lnTo>
                  <a:pt x="1332112" y="1066502"/>
                </a:lnTo>
                <a:lnTo>
                  <a:pt x="1372825" y="1031322"/>
                </a:lnTo>
                <a:lnTo>
                  <a:pt x="1410104" y="993715"/>
                </a:lnTo>
                <a:lnTo>
                  <a:pt x="1443750" y="953840"/>
                </a:lnTo>
                <a:lnTo>
                  <a:pt x="1473561" y="911859"/>
                </a:lnTo>
                <a:lnTo>
                  <a:pt x="1499336" y="867932"/>
                </a:lnTo>
                <a:lnTo>
                  <a:pt x="1520875" y="822218"/>
                </a:lnTo>
                <a:lnTo>
                  <a:pt x="1537978" y="774880"/>
                </a:lnTo>
                <a:lnTo>
                  <a:pt x="1550442" y="726078"/>
                </a:lnTo>
                <a:lnTo>
                  <a:pt x="1558068" y="675971"/>
                </a:lnTo>
                <a:lnTo>
                  <a:pt x="1560655" y="624721"/>
                </a:lnTo>
                <a:lnTo>
                  <a:pt x="1558068" y="573488"/>
                </a:lnTo>
                <a:lnTo>
                  <a:pt x="1550442" y="523395"/>
                </a:lnTo>
                <a:lnTo>
                  <a:pt x="1537978" y="474603"/>
                </a:lnTo>
                <a:lnTo>
                  <a:pt x="1520875" y="427272"/>
                </a:lnTo>
                <a:lnTo>
                  <a:pt x="1499336" y="381564"/>
                </a:lnTo>
                <a:lnTo>
                  <a:pt x="1473561" y="337639"/>
                </a:lnTo>
                <a:lnTo>
                  <a:pt x="1443750" y="295658"/>
                </a:lnTo>
                <a:lnTo>
                  <a:pt x="1410104" y="255782"/>
                </a:lnTo>
                <a:lnTo>
                  <a:pt x="1372825" y="218171"/>
                </a:lnTo>
                <a:lnTo>
                  <a:pt x="1332112" y="182988"/>
                </a:lnTo>
                <a:lnTo>
                  <a:pt x="1288167" y="150391"/>
                </a:lnTo>
                <a:lnTo>
                  <a:pt x="1241190" y="120543"/>
                </a:lnTo>
                <a:lnTo>
                  <a:pt x="1191382" y="93604"/>
                </a:lnTo>
                <a:lnTo>
                  <a:pt x="1138944" y="69736"/>
                </a:lnTo>
                <a:lnTo>
                  <a:pt x="1084077" y="49098"/>
                </a:lnTo>
                <a:lnTo>
                  <a:pt x="1026981" y="31851"/>
                </a:lnTo>
                <a:lnTo>
                  <a:pt x="967857" y="18157"/>
                </a:lnTo>
                <a:lnTo>
                  <a:pt x="906907" y="8177"/>
                </a:lnTo>
                <a:lnTo>
                  <a:pt x="844330" y="2071"/>
                </a:lnTo>
                <a:lnTo>
                  <a:pt x="7803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0" y="624721"/>
                </a:moveTo>
                <a:lnTo>
                  <a:pt x="2586" y="573488"/>
                </a:lnTo>
                <a:lnTo>
                  <a:pt x="10212" y="523395"/>
                </a:lnTo>
                <a:lnTo>
                  <a:pt x="22676" y="474603"/>
                </a:lnTo>
                <a:lnTo>
                  <a:pt x="39779" y="427272"/>
                </a:lnTo>
                <a:lnTo>
                  <a:pt x="61318" y="381564"/>
                </a:lnTo>
                <a:lnTo>
                  <a:pt x="87093" y="337639"/>
                </a:lnTo>
                <a:lnTo>
                  <a:pt x="116904" y="295658"/>
                </a:lnTo>
                <a:lnTo>
                  <a:pt x="150550" y="255782"/>
                </a:lnTo>
                <a:lnTo>
                  <a:pt x="187829" y="218171"/>
                </a:lnTo>
                <a:lnTo>
                  <a:pt x="228542" y="182988"/>
                </a:lnTo>
                <a:lnTo>
                  <a:pt x="272487" y="150391"/>
                </a:lnTo>
                <a:lnTo>
                  <a:pt x="319464" y="120543"/>
                </a:lnTo>
                <a:lnTo>
                  <a:pt x="369272" y="93604"/>
                </a:lnTo>
                <a:lnTo>
                  <a:pt x="421710" y="69736"/>
                </a:lnTo>
                <a:lnTo>
                  <a:pt x="476577" y="49098"/>
                </a:lnTo>
                <a:lnTo>
                  <a:pt x="533673" y="31851"/>
                </a:lnTo>
                <a:lnTo>
                  <a:pt x="592797" y="18157"/>
                </a:lnTo>
                <a:lnTo>
                  <a:pt x="653747" y="8177"/>
                </a:lnTo>
                <a:lnTo>
                  <a:pt x="716324" y="2071"/>
                </a:lnTo>
                <a:lnTo>
                  <a:pt x="780327" y="0"/>
                </a:lnTo>
                <a:lnTo>
                  <a:pt x="844330" y="2071"/>
                </a:lnTo>
                <a:lnTo>
                  <a:pt x="906907" y="8177"/>
                </a:lnTo>
                <a:lnTo>
                  <a:pt x="967857" y="18157"/>
                </a:lnTo>
                <a:lnTo>
                  <a:pt x="1026981" y="31851"/>
                </a:lnTo>
                <a:lnTo>
                  <a:pt x="1084077" y="49098"/>
                </a:lnTo>
                <a:lnTo>
                  <a:pt x="1138944" y="69736"/>
                </a:lnTo>
                <a:lnTo>
                  <a:pt x="1191382" y="93604"/>
                </a:lnTo>
                <a:lnTo>
                  <a:pt x="1241190" y="120543"/>
                </a:lnTo>
                <a:lnTo>
                  <a:pt x="1288167" y="150391"/>
                </a:lnTo>
                <a:lnTo>
                  <a:pt x="1332112" y="182988"/>
                </a:lnTo>
                <a:lnTo>
                  <a:pt x="1372825" y="218171"/>
                </a:lnTo>
                <a:lnTo>
                  <a:pt x="1410104" y="255782"/>
                </a:lnTo>
                <a:lnTo>
                  <a:pt x="1443750" y="295658"/>
                </a:lnTo>
                <a:lnTo>
                  <a:pt x="1473561" y="337639"/>
                </a:lnTo>
                <a:lnTo>
                  <a:pt x="1499336" y="381564"/>
                </a:lnTo>
                <a:lnTo>
                  <a:pt x="1520875" y="427272"/>
                </a:lnTo>
                <a:lnTo>
                  <a:pt x="1537978" y="474603"/>
                </a:lnTo>
                <a:lnTo>
                  <a:pt x="1550442" y="523395"/>
                </a:lnTo>
                <a:lnTo>
                  <a:pt x="1558068" y="573488"/>
                </a:lnTo>
                <a:lnTo>
                  <a:pt x="1560655" y="624721"/>
                </a:lnTo>
                <a:lnTo>
                  <a:pt x="1558068" y="675971"/>
                </a:lnTo>
                <a:lnTo>
                  <a:pt x="1550442" y="726078"/>
                </a:lnTo>
                <a:lnTo>
                  <a:pt x="1537978" y="774880"/>
                </a:lnTo>
                <a:lnTo>
                  <a:pt x="1520875" y="822218"/>
                </a:lnTo>
                <a:lnTo>
                  <a:pt x="1499336" y="867932"/>
                </a:lnTo>
                <a:lnTo>
                  <a:pt x="1473561" y="911859"/>
                </a:lnTo>
                <a:lnTo>
                  <a:pt x="1443750" y="953840"/>
                </a:lnTo>
                <a:lnTo>
                  <a:pt x="1410104" y="993715"/>
                </a:lnTo>
                <a:lnTo>
                  <a:pt x="1372825" y="1031322"/>
                </a:lnTo>
                <a:lnTo>
                  <a:pt x="1332112" y="1066502"/>
                </a:lnTo>
                <a:lnTo>
                  <a:pt x="1288167" y="1099093"/>
                </a:lnTo>
                <a:lnTo>
                  <a:pt x="1241190" y="1128935"/>
                </a:lnTo>
                <a:lnTo>
                  <a:pt x="1191382" y="1155868"/>
                </a:lnTo>
                <a:lnTo>
                  <a:pt x="1138944" y="1179730"/>
                </a:lnTo>
                <a:lnTo>
                  <a:pt x="1084077" y="1200362"/>
                </a:lnTo>
                <a:lnTo>
                  <a:pt x="1026981" y="1217603"/>
                </a:lnTo>
                <a:lnTo>
                  <a:pt x="967857" y="1231292"/>
                </a:lnTo>
                <a:lnTo>
                  <a:pt x="906907" y="1241269"/>
                </a:lnTo>
                <a:lnTo>
                  <a:pt x="844330" y="1247372"/>
                </a:lnTo>
                <a:lnTo>
                  <a:pt x="780327" y="1249443"/>
                </a:lnTo>
                <a:lnTo>
                  <a:pt x="716324" y="1247372"/>
                </a:lnTo>
                <a:lnTo>
                  <a:pt x="653747" y="1241269"/>
                </a:lnTo>
                <a:lnTo>
                  <a:pt x="592797" y="1231292"/>
                </a:lnTo>
                <a:lnTo>
                  <a:pt x="533673" y="1217603"/>
                </a:lnTo>
                <a:lnTo>
                  <a:pt x="476577" y="1200362"/>
                </a:lnTo>
                <a:lnTo>
                  <a:pt x="421710" y="1179730"/>
                </a:lnTo>
                <a:lnTo>
                  <a:pt x="369272" y="1155868"/>
                </a:lnTo>
                <a:lnTo>
                  <a:pt x="319464" y="1128935"/>
                </a:lnTo>
                <a:lnTo>
                  <a:pt x="272487" y="1099093"/>
                </a:lnTo>
                <a:lnTo>
                  <a:pt x="228542" y="1066502"/>
                </a:lnTo>
                <a:lnTo>
                  <a:pt x="187829" y="1031322"/>
                </a:lnTo>
                <a:lnTo>
                  <a:pt x="150550" y="993715"/>
                </a:lnTo>
                <a:lnTo>
                  <a:pt x="116904" y="953840"/>
                </a:lnTo>
                <a:lnTo>
                  <a:pt x="87093" y="911859"/>
                </a:lnTo>
                <a:lnTo>
                  <a:pt x="61318" y="867932"/>
                </a:lnTo>
                <a:lnTo>
                  <a:pt x="39779" y="822218"/>
                </a:lnTo>
                <a:lnTo>
                  <a:pt x="22676" y="774880"/>
                </a:lnTo>
                <a:lnTo>
                  <a:pt x="10212" y="726078"/>
                </a:lnTo>
                <a:lnTo>
                  <a:pt x="2586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61333" y="4357713"/>
            <a:ext cx="1078109" cy="7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095936" y="4380757"/>
            <a:ext cx="807720" cy="756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0010">
              <a:lnSpc>
                <a:spcPct val="116900"/>
              </a:lnSpc>
            </a:pP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Contr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act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Evalua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ion and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Award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1241920" y="0"/>
                </a:moveTo>
                <a:lnTo>
                  <a:pt x="1140069" y="2414"/>
                </a:lnTo>
                <a:lnTo>
                  <a:pt x="1040485" y="9532"/>
                </a:lnTo>
                <a:lnTo>
                  <a:pt x="943487" y="21166"/>
                </a:lnTo>
                <a:lnTo>
                  <a:pt x="849394" y="37128"/>
                </a:lnTo>
                <a:lnTo>
                  <a:pt x="758527" y="57232"/>
                </a:lnTo>
                <a:lnTo>
                  <a:pt x="671205" y="81289"/>
                </a:lnTo>
                <a:lnTo>
                  <a:pt x="587749" y="109112"/>
                </a:lnTo>
                <a:lnTo>
                  <a:pt x="508477" y="140514"/>
                </a:lnTo>
                <a:lnTo>
                  <a:pt x="433709" y="175307"/>
                </a:lnTo>
                <a:lnTo>
                  <a:pt x="363766" y="213303"/>
                </a:lnTo>
                <a:lnTo>
                  <a:pt x="298967" y="254315"/>
                </a:lnTo>
                <a:lnTo>
                  <a:pt x="239631" y="298156"/>
                </a:lnTo>
                <a:lnTo>
                  <a:pt x="186078" y="344638"/>
                </a:lnTo>
                <a:lnTo>
                  <a:pt x="138629" y="393573"/>
                </a:lnTo>
                <a:lnTo>
                  <a:pt x="97602" y="444774"/>
                </a:lnTo>
                <a:lnTo>
                  <a:pt x="63318" y="498054"/>
                </a:lnTo>
                <a:lnTo>
                  <a:pt x="36096" y="553224"/>
                </a:lnTo>
                <a:lnTo>
                  <a:pt x="16255" y="610098"/>
                </a:lnTo>
                <a:lnTo>
                  <a:pt x="4117" y="668488"/>
                </a:lnTo>
                <a:lnTo>
                  <a:pt x="0" y="728206"/>
                </a:lnTo>
                <a:lnTo>
                  <a:pt x="4117" y="787942"/>
                </a:lnTo>
                <a:lnTo>
                  <a:pt x="16255" y="846345"/>
                </a:lnTo>
                <a:lnTo>
                  <a:pt x="36096" y="903230"/>
                </a:lnTo>
                <a:lnTo>
                  <a:pt x="63318" y="958408"/>
                </a:lnTo>
                <a:lnTo>
                  <a:pt x="97602" y="1011692"/>
                </a:lnTo>
                <a:lnTo>
                  <a:pt x="138629" y="1062896"/>
                </a:lnTo>
                <a:lnTo>
                  <a:pt x="186078" y="1111831"/>
                </a:lnTo>
                <a:lnTo>
                  <a:pt x="239631" y="1158311"/>
                </a:lnTo>
                <a:lnTo>
                  <a:pt x="298967" y="1202149"/>
                </a:lnTo>
                <a:lnTo>
                  <a:pt x="363766" y="1243157"/>
                </a:lnTo>
                <a:lnTo>
                  <a:pt x="433709" y="1281148"/>
                </a:lnTo>
                <a:lnTo>
                  <a:pt x="508477" y="1315935"/>
                </a:lnTo>
                <a:lnTo>
                  <a:pt x="587749" y="1347331"/>
                </a:lnTo>
                <a:lnTo>
                  <a:pt x="671205" y="1375148"/>
                </a:lnTo>
                <a:lnTo>
                  <a:pt x="758527" y="1399199"/>
                </a:lnTo>
                <a:lnTo>
                  <a:pt x="849394" y="1419297"/>
                </a:lnTo>
                <a:lnTo>
                  <a:pt x="943487" y="1435254"/>
                </a:lnTo>
                <a:lnTo>
                  <a:pt x="1040485" y="1446885"/>
                </a:lnTo>
                <a:lnTo>
                  <a:pt x="1140069" y="1454000"/>
                </a:lnTo>
                <a:lnTo>
                  <a:pt x="1241920" y="1456413"/>
                </a:lnTo>
                <a:lnTo>
                  <a:pt x="1343771" y="1454000"/>
                </a:lnTo>
                <a:lnTo>
                  <a:pt x="1443356" y="1446885"/>
                </a:lnTo>
                <a:lnTo>
                  <a:pt x="1540354" y="1435254"/>
                </a:lnTo>
                <a:lnTo>
                  <a:pt x="1634446" y="1419297"/>
                </a:lnTo>
                <a:lnTo>
                  <a:pt x="1725313" y="1399199"/>
                </a:lnTo>
                <a:lnTo>
                  <a:pt x="1812635" y="1375148"/>
                </a:lnTo>
                <a:lnTo>
                  <a:pt x="1896092" y="1347331"/>
                </a:lnTo>
                <a:lnTo>
                  <a:pt x="1975364" y="1315935"/>
                </a:lnTo>
                <a:lnTo>
                  <a:pt x="2050131" y="1281148"/>
                </a:lnTo>
                <a:lnTo>
                  <a:pt x="2120074" y="1243157"/>
                </a:lnTo>
                <a:lnTo>
                  <a:pt x="2184874" y="1202149"/>
                </a:lnTo>
                <a:lnTo>
                  <a:pt x="2244210" y="1158311"/>
                </a:lnTo>
                <a:lnTo>
                  <a:pt x="2297762" y="1111831"/>
                </a:lnTo>
                <a:lnTo>
                  <a:pt x="2345212" y="1062896"/>
                </a:lnTo>
                <a:lnTo>
                  <a:pt x="2386239" y="1011692"/>
                </a:lnTo>
                <a:lnTo>
                  <a:pt x="2420523" y="958408"/>
                </a:lnTo>
                <a:lnTo>
                  <a:pt x="2447745" y="903230"/>
                </a:lnTo>
                <a:lnTo>
                  <a:pt x="2467585" y="846345"/>
                </a:lnTo>
                <a:lnTo>
                  <a:pt x="2479724" y="787942"/>
                </a:lnTo>
                <a:lnTo>
                  <a:pt x="2483841" y="728206"/>
                </a:lnTo>
                <a:lnTo>
                  <a:pt x="2479724" y="668488"/>
                </a:lnTo>
                <a:lnTo>
                  <a:pt x="2467585" y="610098"/>
                </a:lnTo>
                <a:lnTo>
                  <a:pt x="2447745" y="553224"/>
                </a:lnTo>
                <a:lnTo>
                  <a:pt x="2420523" y="498054"/>
                </a:lnTo>
                <a:lnTo>
                  <a:pt x="2386239" y="444774"/>
                </a:lnTo>
                <a:lnTo>
                  <a:pt x="2345212" y="393573"/>
                </a:lnTo>
                <a:lnTo>
                  <a:pt x="2297762" y="344638"/>
                </a:lnTo>
                <a:lnTo>
                  <a:pt x="2244210" y="298156"/>
                </a:lnTo>
                <a:lnTo>
                  <a:pt x="2184874" y="254315"/>
                </a:lnTo>
                <a:lnTo>
                  <a:pt x="2120074" y="213303"/>
                </a:lnTo>
                <a:lnTo>
                  <a:pt x="2050131" y="175307"/>
                </a:lnTo>
                <a:lnTo>
                  <a:pt x="1975364" y="140514"/>
                </a:lnTo>
                <a:lnTo>
                  <a:pt x="1896092" y="109112"/>
                </a:lnTo>
                <a:lnTo>
                  <a:pt x="1812635" y="81289"/>
                </a:lnTo>
                <a:lnTo>
                  <a:pt x="1725313" y="57232"/>
                </a:lnTo>
                <a:lnTo>
                  <a:pt x="1634446" y="37128"/>
                </a:lnTo>
                <a:lnTo>
                  <a:pt x="1540354" y="21166"/>
                </a:lnTo>
                <a:lnTo>
                  <a:pt x="1443356" y="9532"/>
                </a:lnTo>
                <a:lnTo>
                  <a:pt x="1343771" y="2414"/>
                </a:lnTo>
                <a:lnTo>
                  <a:pt x="12419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0" y="728206"/>
                </a:moveTo>
                <a:lnTo>
                  <a:pt x="4117" y="668488"/>
                </a:lnTo>
                <a:lnTo>
                  <a:pt x="16255" y="610098"/>
                </a:lnTo>
                <a:lnTo>
                  <a:pt x="36096" y="553224"/>
                </a:lnTo>
                <a:lnTo>
                  <a:pt x="63318" y="498054"/>
                </a:lnTo>
                <a:lnTo>
                  <a:pt x="97602" y="444774"/>
                </a:lnTo>
                <a:lnTo>
                  <a:pt x="138629" y="393573"/>
                </a:lnTo>
                <a:lnTo>
                  <a:pt x="186078" y="344638"/>
                </a:lnTo>
                <a:lnTo>
                  <a:pt x="239631" y="298156"/>
                </a:lnTo>
                <a:lnTo>
                  <a:pt x="298967" y="254315"/>
                </a:lnTo>
                <a:lnTo>
                  <a:pt x="363766" y="213303"/>
                </a:lnTo>
                <a:lnTo>
                  <a:pt x="433709" y="175307"/>
                </a:lnTo>
                <a:lnTo>
                  <a:pt x="508477" y="140514"/>
                </a:lnTo>
                <a:lnTo>
                  <a:pt x="587749" y="109112"/>
                </a:lnTo>
                <a:lnTo>
                  <a:pt x="671205" y="81289"/>
                </a:lnTo>
                <a:lnTo>
                  <a:pt x="758527" y="57232"/>
                </a:lnTo>
                <a:lnTo>
                  <a:pt x="849394" y="37128"/>
                </a:lnTo>
                <a:lnTo>
                  <a:pt x="943487" y="21166"/>
                </a:lnTo>
                <a:lnTo>
                  <a:pt x="1040485" y="9532"/>
                </a:lnTo>
                <a:lnTo>
                  <a:pt x="1140069" y="2414"/>
                </a:lnTo>
                <a:lnTo>
                  <a:pt x="1241920" y="0"/>
                </a:lnTo>
                <a:lnTo>
                  <a:pt x="1343771" y="2414"/>
                </a:lnTo>
                <a:lnTo>
                  <a:pt x="1443356" y="9532"/>
                </a:lnTo>
                <a:lnTo>
                  <a:pt x="1540354" y="21166"/>
                </a:lnTo>
                <a:lnTo>
                  <a:pt x="1634446" y="37128"/>
                </a:lnTo>
                <a:lnTo>
                  <a:pt x="1725313" y="57232"/>
                </a:lnTo>
                <a:lnTo>
                  <a:pt x="1812635" y="81289"/>
                </a:lnTo>
                <a:lnTo>
                  <a:pt x="1896092" y="109112"/>
                </a:lnTo>
                <a:lnTo>
                  <a:pt x="1975364" y="140514"/>
                </a:lnTo>
                <a:lnTo>
                  <a:pt x="2050131" y="175307"/>
                </a:lnTo>
                <a:lnTo>
                  <a:pt x="2120074" y="213303"/>
                </a:lnTo>
                <a:lnTo>
                  <a:pt x="2184874" y="254315"/>
                </a:lnTo>
                <a:lnTo>
                  <a:pt x="2244210" y="298156"/>
                </a:lnTo>
                <a:lnTo>
                  <a:pt x="2297762" y="344638"/>
                </a:lnTo>
                <a:lnTo>
                  <a:pt x="2345212" y="393573"/>
                </a:lnTo>
                <a:lnTo>
                  <a:pt x="2386239" y="444774"/>
                </a:lnTo>
                <a:lnTo>
                  <a:pt x="2420523" y="498054"/>
                </a:lnTo>
                <a:lnTo>
                  <a:pt x="2447745" y="553224"/>
                </a:lnTo>
                <a:lnTo>
                  <a:pt x="2467585" y="610098"/>
                </a:lnTo>
                <a:lnTo>
                  <a:pt x="2479724" y="668488"/>
                </a:lnTo>
                <a:lnTo>
                  <a:pt x="2483841" y="728206"/>
                </a:lnTo>
                <a:lnTo>
                  <a:pt x="2479724" y="787942"/>
                </a:lnTo>
                <a:lnTo>
                  <a:pt x="2467585" y="846345"/>
                </a:lnTo>
                <a:lnTo>
                  <a:pt x="2447745" y="903230"/>
                </a:lnTo>
                <a:lnTo>
                  <a:pt x="2420523" y="958408"/>
                </a:lnTo>
                <a:lnTo>
                  <a:pt x="2386239" y="1011692"/>
                </a:lnTo>
                <a:lnTo>
                  <a:pt x="2345212" y="1062896"/>
                </a:lnTo>
                <a:lnTo>
                  <a:pt x="2297762" y="1111831"/>
                </a:lnTo>
                <a:lnTo>
                  <a:pt x="2244210" y="1158311"/>
                </a:lnTo>
                <a:lnTo>
                  <a:pt x="2184874" y="1202149"/>
                </a:lnTo>
                <a:lnTo>
                  <a:pt x="2120074" y="1243157"/>
                </a:lnTo>
                <a:lnTo>
                  <a:pt x="2050131" y="1281148"/>
                </a:lnTo>
                <a:lnTo>
                  <a:pt x="1975364" y="1315935"/>
                </a:lnTo>
                <a:lnTo>
                  <a:pt x="1896092" y="1347331"/>
                </a:lnTo>
                <a:lnTo>
                  <a:pt x="1812635" y="1375148"/>
                </a:lnTo>
                <a:lnTo>
                  <a:pt x="1725313" y="1399199"/>
                </a:lnTo>
                <a:lnTo>
                  <a:pt x="1634446" y="1419297"/>
                </a:lnTo>
                <a:lnTo>
                  <a:pt x="1540354" y="1435254"/>
                </a:lnTo>
                <a:lnTo>
                  <a:pt x="1443356" y="1446885"/>
                </a:lnTo>
                <a:lnTo>
                  <a:pt x="1343771" y="1454000"/>
                </a:lnTo>
                <a:lnTo>
                  <a:pt x="1241920" y="1456413"/>
                </a:lnTo>
                <a:lnTo>
                  <a:pt x="1140069" y="1454000"/>
                </a:lnTo>
                <a:lnTo>
                  <a:pt x="1040485" y="1446885"/>
                </a:lnTo>
                <a:lnTo>
                  <a:pt x="943487" y="1435254"/>
                </a:lnTo>
                <a:lnTo>
                  <a:pt x="849394" y="1419297"/>
                </a:lnTo>
                <a:lnTo>
                  <a:pt x="758527" y="1399199"/>
                </a:lnTo>
                <a:lnTo>
                  <a:pt x="671205" y="1375148"/>
                </a:lnTo>
                <a:lnTo>
                  <a:pt x="587749" y="1347331"/>
                </a:lnTo>
                <a:lnTo>
                  <a:pt x="508477" y="1315935"/>
                </a:lnTo>
                <a:lnTo>
                  <a:pt x="433709" y="1281148"/>
                </a:lnTo>
                <a:lnTo>
                  <a:pt x="363766" y="1243157"/>
                </a:lnTo>
                <a:lnTo>
                  <a:pt x="298967" y="1202149"/>
                </a:lnTo>
                <a:lnTo>
                  <a:pt x="239631" y="1158311"/>
                </a:lnTo>
                <a:lnTo>
                  <a:pt x="186078" y="1111831"/>
                </a:lnTo>
                <a:lnTo>
                  <a:pt x="138629" y="1062896"/>
                </a:lnTo>
                <a:lnTo>
                  <a:pt x="97602" y="1011692"/>
                </a:lnTo>
                <a:lnTo>
                  <a:pt x="63318" y="958408"/>
                </a:lnTo>
                <a:lnTo>
                  <a:pt x="36096" y="903230"/>
                </a:lnTo>
                <a:lnTo>
                  <a:pt x="16255" y="846345"/>
                </a:lnTo>
                <a:lnTo>
                  <a:pt x="4117" y="787942"/>
                </a:lnTo>
                <a:lnTo>
                  <a:pt x="0" y="728206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08024" y="4180963"/>
            <a:ext cx="1731069" cy="9134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276027" y="4204006"/>
            <a:ext cx="996950" cy="1008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17000"/>
              </a:lnSpc>
            </a:pP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Contr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act Perf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rmance Management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rocess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8836175" y="0"/>
                </a:moveTo>
                <a:lnTo>
                  <a:pt x="148301" y="385"/>
                </a:lnTo>
                <a:lnTo>
                  <a:pt x="106325" y="9071"/>
                </a:lnTo>
                <a:lnTo>
                  <a:pt x="69187" y="27999"/>
                </a:lnTo>
                <a:lnTo>
                  <a:pt x="38471" y="55586"/>
                </a:lnTo>
                <a:lnTo>
                  <a:pt x="15760" y="90252"/>
                </a:lnTo>
                <a:lnTo>
                  <a:pt x="2639" y="130411"/>
                </a:lnTo>
                <a:lnTo>
                  <a:pt x="0" y="159456"/>
                </a:lnTo>
                <a:lnTo>
                  <a:pt x="386" y="808477"/>
                </a:lnTo>
                <a:lnTo>
                  <a:pt x="9074" y="850448"/>
                </a:lnTo>
                <a:lnTo>
                  <a:pt x="28007" y="887581"/>
                </a:lnTo>
                <a:lnTo>
                  <a:pt x="55599" y="918292"/>
                </a:lnTo>
                <a:lnTo>
                  <a:pt x="90269" y="940999"/>
                </a:lnTo>
                <a:lnTo>
                  <a:pt x="130433" y="954119"/>
                </a:lnTo>
                <a:lnTo>
                  <a:pt x="159480" y="956758"/>
                </a:lnTo>
                <a:lnTo>
                  <a:pt x="8847377" y="956371"/>
                </a:lnTo>
                <a:lnTo>
                  <a:pt x="8889365" y="947681"/>
                </a:lnTo>
                <a:lnTo>
                  <a:pt x="8926503" y="928750"/>
                </a:lnTo>
                <a:lnTo>
                  <a:pt x="8957214" y="901160"/>
                </a:lnTo>
                <a:lnTo>
                  <a:pt x="8979917" y="866495"/>
                </a:lnTo>
                <a:lnTo>
                  <a:pt x="8993032" y="826336"/>
                </a:lnTo>
                <a:lnTo>
                  <a:pt x="8995670" y="797294"/>
                </a:lnTo>
                <a:lnTo>
                  <a:pt x="8995283" y="148267"/>
                </a:lnTo>
                <a:lnTo>
                  <a:pt x="8986597" y="106298"/>
                </a:lnTo>
                <a:lnTo>
                  <a:pt x="8967670" y="69168"/>
                </a:lnTo>
                <a:lnTo>
                  <a:pt x="8940081" y="38460"/>
                </a:lnTo>
                <a:lnTo>
                  <a:pt x="8905409" y="15756"/>
                </a:lnTo>
                <a:lnTo>
                  <a:pt x="8865235" y="2638"/>
                </a:lnTo>
                <a:lnTo>
                  <a:pt x="883617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0" y="159456"/>
                </a:moveTo>
                <a:lnTo>
                  <a:pt x="5849" y="116512"/>
                </a:lnTo>
                <a:lnTo>
                  <a:pt x="22343" y="78008"/>
                </a:lnTo>
                <a:lnTo>
                  <a:pt x="47898" y="45526"/>
                </a:lnTo>
                <a:lnTo>
                  <a:pt x="80931" y="20649"/>
                </a:lnTo>
                <a:lnTo>
                  <a:pt x="119857" y="4959"/>
                </a:lnTo>
                <a:lnTo>
                  <a:pt x="8836175" y="0"/>
                </a:lnTo>
                <a:lnTo>
                  <a:pt x="8850894" y="669"/>
                </a:lnTo>
                <a:lnTo>
                  <a:pt x="8892551" y="10240"/>
                </a:lnTo>
                <a:lnTo>
                  <a:pt x="8929233" y="29924"/>
                </a:lnTo>
                <a:lnTo>
                  <a:pt x="8959358" y="58141"/>
                </a:lnTo>
                <a:lnTo>
                  <a:pt x="8981348" y="93306"/>
                </a:lnTo>
                <a:lnTo>
                  <a:pt x="8993623" y="133838"/>
                </a:lnTo>
                <a:lnTo>
                  <a:pt x="8995670" y="797294"/>
                </a:lnTo>
                <a:lnTo>
                  <a:pt x="8995000" y="812003"/>
                </a:lnTo>
                <a:lnTo>
                  <a:pt x="8985432" y="853641"/>
                </a:lnTo>
                <a:lnTo>
                  <a:pt x="8965749" y="890313"/>
                </a:lnTo>
                <a:lnTo>
                  <a:pt x="8937533" y="920438"/>
                </a:lnTo>
                <a:lnTo>
                  <a:pt x="8902361" y="942431"/>
                </a:lnTo>
                <a:lnTo>
                  <a:pt x="8861814" y="954710"/>
                </a:lnTo>
                <a:lnTo>
                  <a:pt x="159480" y="956758"/>
                </a:lnTo>
                <a:lnTo>
                  <a:pt x="144769" y="956089"/>
                </a:lnTo>
                <a:lnTo>
                  <a:pt x="103125" y="946516"/>
                </a:lnTo>
                <a:lnTo>
                  <a:pt x="66448" y="926829"/>
                </a:lnTo>
                <a:lnTo>
                  <a:pt x="36320" y="898610"/>
                </a:lnTo>
                <a:lnTo>
                  <a:pt x="14325" y="863442"/>
                </a:lnTo>
                <a:lnTo>
                  <a:pt x="2046" y="822908"/>
                </a:lnTo>
                <a:lnTo>
                  <a:pt x="0" y="159456"/>
                </a:lnTo>
                <a:close/>
              </a:path>
            </a:pathLst>
          </a:custGeom>
          <a:ln w="25395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0794" y="5981270"/>
            <a:ext cx="8876304" cy="7458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02870" y="3665186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89"/>
                </a:moveTo>
                <a:lnTo>
                  <a:pt x="0" y="167989"/>
                </a:lnTo>
                <a:lnTo>
                  <a:pt x="124763" y="292679"/>
                </a:lnTo>
                <a:lnTo>
                  <a:pt x="249527" y="167989"/>
                </a:lnTo>
                <a:close/>
              </a:path>
              <a:path w="249555" h="292735">
                <a:moveTo>
                  <a:pt x="187177" y="0"/>
                </a:moveTo>
                <a:lnTo>
                  <a:pt x="62388" y="0"/>
                </a:lnTo>
                <a:lnTo>
                  <a:pt x="62388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72216" y="3652489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43" y="167989"/>
                </a:moveTo>
                <a:lnTo>
                  <a:pt x="0" y="167989"/>
                </a:lnTo>
                <a:lnTo>
                  <a:pt x="155417" y="323407"/>
                </a:lnTo>
                <a:lnTo>
                  <a:pt x="182327" y="296488"/>
                </a:lnTo>
                <a:lnTo>
                  <a:pt x="146439" y="296488"/>
                </a:lnTo>
                <a:lnTo>
                  <a:pt x="155416" y="287505"/>
                </a:lnTo>
                <a:lnTo>
                  <a:pt x="61335" y="193384"/>
                </a:lnTo>
                <a:lnTo>
                  <a:pt x="30654" y="193384"/>
                </a:lnTo>
                <a:lnTo>
                  <a:pt x="39632" y="171671"/>
                </a:lnTo>
                <a:lnTo>
                  <a:pt x="80343" y="171671"/>
                </a:lnTo>
                <a:lnTo>
                  <a:pt x="80343" y="167989"/>
                </a:lnTo>
                <a:close/>
              </a:path>
              <a:path w="311150" h="323850">
                <a:moveTo>
                  <a:pt x="155416" y="287505"/>
                </a:moveTo>
                <a:lnTo>
                  <a:pt x="146439" y="296488"/>
                </a:lnTo>
                <a:lnTo>
                  <a:pt x="164395" y="296488"/>
                </a:lnTo>
                <a:lnTo>
                  <a:pt x="155416" y="287505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16" y="287505"/>
                </a:lnTo>
                <a:lnTo>
                  <a:pt x="164395" y="296488"/>
                </a:lnTo>
                <a:lnTo>
                  <a:pt x="182327" y="296488"/>
                </a:lnTo>
                <a:lnTo>
                  <a:pt x="285398" y="193384"/>
                </a:lnTo>
                <a:lnTo>
                  <a:pt x="280181" y="193384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84"/>
                </a:lnTo>
                <a:lnTo>
                  <a:pt x="61335" y="193384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43" y="171671"/>
                </a:moveTo>
                <a:lnTo>
                  <a:pt x="39632" y="171671"/>
                </a:lnTo>
                <a:lnTo>
                  <a:pt x="61335" y="193384"/>
                </a:lnTo>
                <a:lnTo>
                  <a:pt x="105741" y="193384"/>
                </a:lnTo>
                <a:lnTo>
                  <a:pt x="105741" y="180686"/>
                </a:lnTo>
                <a:lnTo>
                  <a:pt x="80343" y="180686"/>
                </a:lnTo>
                <a:lnTo>
                  <a:pt x="80343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84"/>
                </a:lnTo>
                <a:lnTo>
                  <a:pt x="249468" y="193384"/>
                </a:lnTo>
                <a:lnTo>
                  <a:pt x="262156" y="180686"/>
                </a:lnTo>
                <a:lnTo>
                  <a:pt x="230529" y="180686"/>
                </a:lnTo>
                <a:lnTo>
                  <a:pt x="217831" y="167989"/>
                </a:lnTo>
                <a:lnTo>
                  <a:pt x="230529" y="167989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103" y="171671"/>
                </a:moveTo>
                <a:lnTo>
                  <a:pt x="271165" y="171671"/>
                </a:lnTo>
                <a:lnTo>
                  <a:pt x="280181" y="193384"/>
                </a:lnTo>
                <a:lnTo>
                  <a:pt x="285398" y="193384"/>
                </a:lnTo>
                <a:lnTo>
                  <a:pt x="30710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43" y="0"/>
                </a:lnTo>
                <a:lnTo>
                  <a:pt x="80343" y="180686"/>
                </a:lnTo>
                <a:lnTo>
                  <a:pt x="93042" y="167989"/>
                </a:lnTo>
                <a:lnTo>
                  <a:pt x="105741" y="167989"/>
                </a:lnTo>
                <a:lnTo>
                  <a:pt x="105741" y="25395"/>
                </a:lnTo>
                <a:lnTo>
                  <a:pt x="93042" y="25395"/>
                </a:lnTo>
                <a:lnTo>
                  <a:pt x="105741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41" y="167989"/>
                </a:moveTo>
                <a:lnTo>
                  <a:pt x="93042" y="167989"/>
                </a:lnTo>
                <a:lnTo>
                  <a:pt x="80343" y="180686"/>
                </a:lnTo>
                <a:lnTo>
                  <a:pt x="105741" y="180686"/>
                </a:lnTo>
                <a:lnTo>
                  <a:pt x="105741" y="167989"/>
                </a:lnTo>
                <a:close/>
              </a:path>
              <a:path w="311150" h="323850">
                <a:moveTo>
                  <a:pt x="230529" y="167989"/>
                </a:moveTo>
                <a:lnTo>
                  <a:pt x="217831" y="167989"/>
                </a:lnTo>
                <a:lnTo>
                  <a:pt x="230529" y="180686"/>
                </a:lnTo>
                <a:lnTo>
                  <a:pt x="230529" y="167989"/>
                </a:lnTo>
                <a:close/>
              </a:path>
              <a:path w="311150" h="323850">
                <a:moveTo>
                  <a:pt x="310784" y="167989"/>
                </a:moveTo>
                <a:lnTo>
                  <a:pt x="230529" y="167989"/>
                </a:lnTo>
                <a:lnTo>
                  <a:pt x="230529" y="180686"/>
                </a:lnTo>
                <a:lnTo>
                  <a:pt x="262156" y="180686"/>
                </a:lnTo>
                <a:lnTo>
                  <a:pt x="271165" y="171671"/>
                </a:lnTo>
                <a:lnTo>
                  <a:pt x="307103" y="171671"/>
                </a:lnTo>
                <a:lnTo>
                  <a:pt x="310784" y="167989"/>
                </a:lnTo>
                <a:close/>
              </a:path>
              <a:path w="311150" h="323850">
                <a:moveTo>
                  <a:pt x="105741" y="12697"/>
                </a:moveTo>
                <a:lnTo>
                  <a:pt x="93042" y="25395"/>
                </a:lnTo>
                <a:lnTo>
                  <a:pt x="105741" y="25395"/>
                </a:lnTo>
                <a:lnTo>
                  <a:pt x="105741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41" y="12697"/>
                </a:lnTo>
                <a:lnTo>
                  <a:pt x="105741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54328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700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23724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11813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81210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430" y="323407"/>
                </a:lnTo>
                <a:lnTo>
                  <a:pt x="182329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329" y="296488"/>
                </a:lnTo>
                <a:lnTo>
                  <a:pt x="28535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4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57" y="193384"/>
                </a:lnTo>
                <a:lnTo>
                  <a:pt x="307054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4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3589" y="3552305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92986" y="3539607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280"/>
                </a:lnTo>
                <a:lnTo>
                  <a:pt x="182246" y="296361"/>
                </a:lnTo>
                <a:lnTo>
                  <a:pt x="146414" y="296361"/>
                </a:lnTo>
                <a:lnTo>
                  <a:pt x="155367" y="287409"/>
                </a:lnTo>
                <a:lnTo>
                  <a:pt x="61334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409"/>
                </a:moveTo>
                <a:lnTo>
                  <a:pt x="146414" y="296361"/>
                </a:lnTo>
                <a:lnTo>
                  <a:pt x="164319" y="296361"/>
                </a:lnTo>
                <a:lnTo>
                  <a:pt x="155367" y="287409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09"/>
                </a:lnTo>
                <a:lnTo>
                  <a:pt x="164319" y="296361"/>
                </a:lnTo>
                <a:lnTo>
                  <a:pt x="182246" y="296361"/>
                </a:lnTo>
                <a:lnTo>
                  <a:pt x="285316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34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34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00" y="193384"/>
                </a:lnTo>
                <a:lnTo>
                  <a:pt x="262098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48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16" y="193384"/>
                </a:lnTo>
                <a:lnTo>
                  <a:pt x="307048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098" y="180686"/>
                </a:lnTo>
                <a:lnTo>
                  <a:pt x="271114" y="171671"/>
                </a:lnTo>
                <a:lnTo>
                  <a:pt x="307048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477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5" h="292735">
                <a:moveTo>
                  <a:pt x="187177" y="0"/>
                </a:moveTo>
                <a:lnTo>
                  <a:pt x="62375" y="0"/>
                </a:lnTo>
                <a:lnTo>
                  <a:pt x="62375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14121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31" y="167951"/>
                </a:moveTo>
                <a:lnTo>
                  <a:pt x="0" y="167951"/>
                </a:lnTo>
                <a:lnTo>
                  <a:pt x="155354" y="323356"/>
                </a:lnTo>
                <a:lnTo>
                  <a:pt x="182290" y="296425"/>
                </a:lnTo>
                <a:lnTo>
                  <a:pt x="146439" y="296425"/>
                </a:lnTo>
                <a:lnTo>
                  <a:pt x="155404" y="287458"/>
                </a:lnTo>
                <a:lnTo>
                  <a:pt x="61304" y="193346"/>
                </a:lnTo>
                <a:lnTo>
                  <a:pt x="30654" y="193346"/>
                </a:lnTo>
                <a:lnTo>
                  <a:pt x="39632" y="171671"/>
                </a:lnTo>
                <a:lnTo>
                  <a:pt x="80331" y="171671"/>
                </a:lnTo>
                <a:lnTo>
                  <a:pt x="80331" y="167951"/>
                </a:lnTo>
                <a:close/>
              </a:path>
              <a:path w="311150" h="323850">
                <a:moveTo>
                  <a:pt x="155404" y="287458"/>
                </a:moveTo>
                <a:lnTo>
                  <a:pt x="146439" y="296425"/>
                </a:lnTo>
                <a:lnTo>
                  <a:pt x="164370" y="296425"/>
                </a:lnTo>
                <a:lnTo>
                  <a:pt x="155404" y="287458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04" y="287458"/>
                </a:lnTo>
                <a:lnTo>
                  <a:pt x="164370" y="296425"/>
                </a:lnTo>
                <a:lnTo>
                  <a:pt x="182290" y="296425"/>
                </a:lnTo>
                <a:lnTo>
                  <a:pt x="285385" y="193346"/>
                </a:lnTo>
                <a:lnTo>
                  <a:pt x="280181" y="193346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46"/>
                </a:lnTo>
                <a:lnTo>
                  <a:pt x="61304" y="193346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31" y="171671"/>
                </a:moveTo>
                <a:lnTo>
                  <a:pt x="39632" y="171671"/>
                </a:lnTo>
                <a:lnTo>
                  <a:pt x="61304" y="193346"/>
                </a:lnTo>
                <a:lnTo>
                  <a:pt x="105728" y="193346"/>
                </a:lnTo>
                <a:lnTo>
                  <a:pt x="105728" y="180648"/>
                </a:lnTo>
                <a:lnTo>
                  <a:pt x="80331" y="180648"/>
                </a:lnTo>
                <a:lnTo>
                  <a:pt x="80331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46"/>
                </a:lnTo>
                <a:lnTo>
                  <a:pt x="249495" y="193346"/>
                </a:lnTo>
                <a:lnTo>
                  <a:pt x="262190" y="180648"/>
                </a:lnTo>
                <a:lnTo>
                  <a:pt x="230529" y="180648"/>
                </a:lnTo>
                <a:lnTo>
                  <a:pt x="217831" y="167951"/>
                </a:lnTo>
                <a:lnTo>
                  <a:pt x="230529" y="167951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063" y="171671"/>
                </a:moveTo>
                <a:lnTo>
                  <a:pt x="271165" y="171671"/>
                </a:lnTo>
                <a:lnTo>
                  <a:pt x="280181" y="193346"/>
                </a:lnTo>
                <a:lnTo>
                  <a:pt x="285385" y="193346"/>
                </a:lnTo>
                <a:lnTo>
                  <a:pt x="30706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31" y="0"/>
                </a:lnTo>
                <a:lnTo>
                  <a:pt x="80331" y="180648"/>
                </a:lnTo>
                <a:lnTo>
                  <a:pt x="93029" y="167951"/>
                </a:lnTo>
                <a:lnTo>
                  <a:pt x="105728" y="167951"/>
                </a:lnTo>
                <a:lnTo>
                  <a:pt x="105728" y="25395"/>
                </a:lnTo>
                <a:lnTo>
                  <a:pt x="93029" y="25395"/>
                </a:lnTo>
                <a:lnTo>
                  <a:pt x="105728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28" y="167951"/>
                </a:moveTo>
                <a:lnTo>
                  <a:pt x="93029" y="167951"/>
                </a:lnTo>
                <a:lnTo>
                  <a:pt x="80331" y="180648"/>
                </a:lnTo>
                <a:lnTo>
                  <a:pt x="105728" y="180648"/>
                </a:lnTo>
                <a:lnTo>
                  <a:pt x="105728" y="167951"/>
                </a:lnTo>
                <a:close/>
              </a:path>
              <a:path w="311150" h="323850">
                <a:moveTo>
                  <a:pt x="230529" y="167951"/>
                </a:moveTo>
                <a:lnTo>
                  <a:pt x="217831" y="167951"/>
                </a:lnTo>
                <a:lnTo>
                  <a:pt x="230529" y="180648"/>
                </a:lnTo>
                <a:lnTo>
                  <a:pt x="230529" y="167951"/>
                </a:lnTo>
                <a:close/>
              </a:path>
              <a:path w="311150" h="323850">
                <a:moveTo>
                  <a:pt x="310784" y="167951"/>
                </a:moveTo>
                <a:lnTo>
                  <a:pt x="230529" y="167951"/>
                </a:lnTo>
                <a:lnTo>
                  <a:pt x="230529" y="180648"/>
                </a:lnTo>
                <a:lnTo>
                  <a:pt x="262190" y="180648"/>
                </a:lnTo>
                <a:lnTo>
                  <a:pt x="271165" y="171671"/>
                </a:lnTo>
                <a:lnTo>
                  <a:pt x="307063" y="171671"/>
                </a:lnTo>
                <a:lnTo>
                  <a:pt x="310784" y="167951"/>
                </a:lnTo>
                <a:close/>
              </a:path>
              <a:path w="311150" h="323850">
                <a:moveTo>
                  <a:pt x="105728" y="12697"/>
                </a:moveTo>
                <a:lnTo>
                  <a:pt x="93029" y="25395"/>
                </a:lnTo>
                <a:lnTo>
                  <a:pt x="105728" y="25395"/>
                </a:lnTo>
                <a:lnTo>
                  <a:pt x="105728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28" y="12697"/>
                </a:lnTo>
                <a:lnTo>
                  <a:pt x="105728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54328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23724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8038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9782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23589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827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92986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458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583" y="20089"/>
            <a:ext cx="7185025" cy="344805"/>
          </a:xfrm>
          <a:custGeom>
            <a:avLst/>
            <a:gdLst/>
            <a:ahLst/>
            <a:cxnLst/>
            <a:rect l="l" t="t" r="r" b="b"/>
            <a:pathLst>
              <a:path w="7185025" h="344805">
                <a:moveTo>
                  <a:pt x="0" y="344739"/>
                </a:moveTo>
                <a:lnTo>
                  <a:pt x="7184854" y="344739"/>
                </a:lnTo>
                <a:lnTo>
                  <a:pt x="7184854" y="0"/>
                </a:lnTo>
                <a:lnTo>
                  <a:pt x="0" y="0"/>
                </a:lnTo>
                <a:lnTo>
                  <a:pt x="0" y="34473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1282" y="78370"/>
            <a:ext cx="7159711" cy="227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8583" y="20089"/>
            <a:ext cx="7185025" cy="215444"/>
          </a:xfrm>
          <a:prstGeom prst="rect">
            <a:avLst/>
          </a:prstGeom>
          <a:ln w="25395">
            <a:solidFill>
              <a:srgbClr val="5C467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962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Stat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Agency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 (SA)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uremen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iew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roce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8641635" y="0"/>
                </a:moveTo>
                <a:lnTo>
                  <a:pt x="58963" y="725"/>
                </a:lnTo>
                <a:lnTo>
                  <a:pt x="21757" y="18749"/>
                </a:lnTo>
                <a:lnTo>
                  <a:pt x="1516" y="54622"/>
                </a:lnTo>
                <a:lnTo>
                  <a:pt x="0" y="69074"/>
                </a:lnTo>
                <a:lnTo>
                  <a:pt x="710" y="354927"/>
                </a:lnTo>
                <a:lnTo>
                  <a:pt x="18674" y="392169"/>
                </a:lnTo>
                <a:lnTo>
                  <a:pt x="54529" y="412424"/>
                </a:lnTo>
                <a:lnTo>
                  <a:pt x="68991" y="413941"/>
                </a:lnTo>
                <a:lnTo>
                  <a:pt x="8651541" y="413235"/>
                </a:lnTo>
                <a:lnTo>
                  <a:pt x="8688803" y="395296"/>
                </a:lnTo>
                <a:lnTo>
                  <a:pt x="8709070" y="359456"/>
                </a:lnTo>
                <a:lnTo>
                  <a:pt x="8710588" y="344993"/>
                </a:lnTo>
                <a:lnTo>
                  <a:pt x="8709869" y="59073"/>
                </a:lnTo>
                <a:lnTo>
                  <a:pt x="8691907" y="21813"/>
                </a:lnTo>
                <a:lnTo>
                  <a:pt x="8656086" y="1521"/>
                </a:lnTo>
                <a:lnTo>
                  <a:pt x="8641635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540" y="425142"/>
            <a:ext cx="8710930" cy="414020"/>
          </a:xfrm>
          <a:custGeom>
            <a:avLst/>
            <a:gdLst/>
            <a:ahLst/>
            <a:cxnLst/>
            <a:rect l="l" t="t" r="r" b="b"/>
            <a:pathLst>
              <a:path w="8710930" h="414019">
                <a:moveTo>
                  <a:pt x="0" y="69074"/>
                </a:moveTo>
                <a:lnTo>
                  <a:pt x="12707" y="29144"/>
                </a:lnTo>
                <a:lnTo>
                  <a:pt x="45198" y="4225"/>
                </a:lnTo>
                <a:lnTo>
                  <a:pt x="8641635" y="0"/>
                </a:lnTo>
                <a:lnTo>
                  <a:pt x="8656086" y="1521"/>
                </a:lnTo>
                <a:lnTo>
                  <a:pt x="8691907" y="21813"/>
                </a:lnTo>
                <a:lnTo>
                  <a:pt x="8709869" y="59073"/>
                </a:lnTo>
                <a:lnTo>
                  <a:pt x="8710588" y="344993"/>
                </a:lnTo>
                <a:lnTo>
                  <a:pt x="8709070" y="359456"/>
                </a:lnTo>
                <a:lnTo>
                  <a:pt x="8688803" y="395296"/>
                </a:lnTo>
                <a:lnTo>
                  <a:pt x="8651541" y="413235"/>
                </a:lnTo>
                <a:lnTo>
                  <a:pt x="68991" y="413941"/>
                </a:lnTo>
                <a:lnTo>
                  <a:pt x="54529" y="412424"/>
                </a:lnTo>
                <a:lnTo>
                  <a:pt x="18674" y="392169"/>
                </a:lnTo>
                <a:lnTo>
                  <a:pt x="710" y="354927"/>
                </a:lnTo>
                <a:lnTo>
                  <a:pt x="0" y="69074"/>
                </a:lnTo>
                <a:close/>
              </a:path>
            </a:pathLst>
          </a:custGeom>
          <a:ln w="25395">
            <a:solidFill>
              <a:srgbClr val="7088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937" y="504248"/>
            <a:ext cx="8643920" cy="255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0383" y="526022"/>
            <a:ext cx="82340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A’s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selected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review;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SFA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plet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retur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chart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69263" y="890509"/>
            <a:ext cx="249554" cy="241300"/>
          </a:xfrm>
          <a:custGeom>
            <a:avLst/>
            <a:gdLst/>
            <a:ahLst/>
            <a:cxnLst/>
            <a:rect l="l" t="t" r="r" b="b"/>
            <a:pathLst>
              <a:path w="249554" h="241300">
                <a:moveTo>
                  <a:pt x="249527" y="120627"/>
                </a:moveTo>
                <a:lnTo>
                  <a:pt x="0" y="120627"/>
                </a:lnTo>
                <a:lnTo>
                  <a:pt x="124700" y="241254"/>
                </a:lnTo>
                <a:lnTo>
                  <a:pt x="249527" y="120627"/>
                </a:lnTo>
                <a:close/>
              </a:path>
              <a:path w="249554" h="241300">
                <a:moveTo>
                  <a:pt x="187177" y="0"/>
                </a:moveTo>
                <a:lnTo>
                  <a:pt x="62350" y="0"/>
                </a:lnTo>
                <a:lnTo>
                  <a:pt x="62350" y="120627"/>
                </a:lnTo>
                <a:lnTo>
                  <a:pt x="187177" y="120627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7897" y="877811"/>
            <a:ext cx="312420" cy="271780"/>
          </a:xfrm>
          <a:custGeom>
            <a:avLst/>
            <a:gdLst/>
            <a:ahLst/>
            <a:cxnLst/>
            <a:rect l="l" t="t" r="r" b="b"/>
            <a:pathLst>
              <a:path w="312420" h="271780">
                <a:moveTo>
                  <a:pt x="81016" y="120627"/>
                </a:moveTo>
                <a:lnTo>
                  <a:pt x="0" y="120627"/>
                </a:lnTo>
                <a:lnTo>
                  <a:pt x="156065" y="271601"/>
                </a:lnTo>
                <a:lnTo>
                  <a:pt x="183783" y="244809"/>
                </a:lnTo>
                <a:lnTo>
                  <a:pt x="147303" y="244809"/>
                </a:lnTo>
                <a:lnTo>
                  <a:pt x="156124" y="236276"/>
                </a:lnTo>
                <a:lnTo>
                  <a:pt x="62727" y="146022"/>
                </a:lnTo>
                <a:lnTo>
                  <a:pt x="31365" y="146022"/>
                </a:lnTo>
                <a:lnTo>
                  <a:pt x="40127" y="124182"/>
                </a:lnTo>
                <a:lnTo>
                  <a:pt x="81016" y="124182"/>
                </a:lnTo>
                <a:lnTo>
                  <a:pt x="81016" y="120627"/>
                </a:lnTo>
                <a:close/>
              </a:path>
              <a:path w="312420" h="271780">
                <a:moveTo>
                  <a:pt x="156124" y="236276"/>
                </a:moveTo>
                <a:lnTo>
                  <a:pt x="147303" y="244809"/>
                </a:lnTo>
                <a:lnTo>
                  <a:pt x="164954" y="244809"/>
                </a:lnTo>
                <a:lnTo>
                  <a:pt x="156124" y="236276"/>
                </a:lnTo>
                <a:close/>
              </a:path>
              <a:path w="312420" h="271780">
                <a:moveTo>
                  <a:pt x="272003" y="124182"/>
                </a:moveTo>
                <a:lnTo>
                  <a:pt x="156124" y="236276"/>
                </a:lnTo>
                <a:lnTo>
                  <a:pt x="164954" y="244809"/>
                </a:lnTo>
                <a:lnTo>
                  <a:pt x="183783" y="244809"/>
                </a:lnTo>
                <a:lnTo>
                  <a:pt x="285985" y="146022"/>
                </a:lnTo>
                <a:lnTo>
                  <a:pt x="280892" y="146022"/>
                </a:lnTo>
                <a:lnTo>
                  <a:pt x="272003" y="124182"/>
                </a:lnTo>
                <a:close/>
              </a:path>
              <a:path w="312420" h="271780">
                <a:moveTo>
                  <a:pt x="40127" y="124182"/>
                </a:moveTo>
                <a:lnTo>
                  <a:pt x="31365" y="146022"/>
                </a:lnTo>
                <a:lnTo>
                  <a:pt x="62727" y="146022"/>
                </a:lnTo>
                <a:lnTo>
                  <a:pt x="40127" y="124182"/>
                </a:lnTo>
                <a:close/>
              </a:path>
              <a:path w="312420" h="271780">
                <a:moveTo>
                  <a:pt x="81016" y="124182"/>
                </a:moveTo>
                <a:lnTo>
                  <a:pt x="40127" y="124182"/>
                </a:lnTo>
                <a:lnTo>
                  <a:pt x="62727" y="146022"/>
                </a:lnTo>
                <a:lnTo>
                  <a:pt x="106414" y="146022"/>
                </a:lnTo>
                <a:lnTo>
                  <a:pt x="106414" y="133324"/>
                </a:lnTo>
                <a:lnTo>
                  <a:pt x="81016" y="133324"/>
                </a:lnTo>
                <a:lnTo>
                  <a:pt x="81016" y="124182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205843" y="146022"/>
                </a:lnTo>
                <a:lnTo>
                  <a:pt x="249426" y="146022"/>
                </a:lnTo>
                <a:lnTo>
                  <a:pt x="262552" y="133324"/>
                </a:lnTo>
                <a:lnTo>
                  <a:pt x="231241" y="133324"/>
                </a:lnTo>
                <a:lnTo>
                  <a:pt x="218542" y="120627"/>
                </a:lnTo>
                <a:lnTo>
                  <a:pt x="231241" y="120627"/>
                </a:lnTo>
                <a:lnTo>
                  <a:pt x="231241" y="25395"/>
                </a:lnTo>
                <a:lnTo>
                  <a:pt x="218542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308579" y="124182"/>
                </a:moveTo>
                <a:lnTo>
                  <a:pt x="272003" y="124182"/>
                </a:lnTo>
                <a:lnTo>
                  <a:pt x="280892" y="146022"/>
                </a:lnTo>
                <a:lnTo>
                  <a:pt x="285985" y="146022"/>
                </a:lnTo>
                <a:lnTo>
                  <a:pt x="308579" y="124182"/>
                </a:lnTo>
                <a:close/>
              </a:path>
              <a:path w="312420" h="271780">
                <a:moveTo>
                  <a:pt x="231241" y="0"/>
                </a:moveTo>
                <a:lnTo>
                  <a:pt x="81016" y="0"/>
                </a:lnTo>
                <a:lnTo>
                  <a:pt x="81016" y="133324"/>
                </a:lnTo>
                <a:lnTo>
                  <a:pt x="93715" y="120627"/>
                </a:lnTo>
                <a:lnTo>
                  <a:pt x="106414" y="120627"/>
                </a:lnTo>
                <a:lnTo>
                  <a:pt x="106414" y="25395"/>
                </a:lnTo>
                <a:lnTo>
                  <a:pt x="93715" y="25395"/>
                </a:lnTo>
                <a:lnTo>
                  <a:pt x="106414" y="12697"/>
                </a:lnTo>
                <a:lnTo>
                  <a:pt x="231241" y="12697"/>
                </a:lnTo>
                <a:lnTo>
                  <a:pt x="231241" y="0"/>
                </a:lnTo>
                <a:close/>
              </a:path>
              <a:path w="312420" h="271780">
                <a:moveTo>
                  <a:pt x="106414" y="120627"/>
                </a:moveTo>
                <a:lnTo>
                  <a:pt x="93715" y="120627"/>
                </a:lnTo>
                <a:lnTo>
                  <a:pt x="81016" y="133324"/>
                </a:lnTo>
                <a:lnTo>
                  <a:pt x="106414" y="133324"/>
                </a:lnTo>
                <a:lnTo>
                  <a:pt x="106414" y="120627"/>
                </a:lnTo>
                <a:close/>
              </a:path>
              <a:path w="312420" h="271780">
                <a:moveTo>
                  <a:pt x="231241" y="120627"/>
                </a:moveTo>
                <a:lnTo>
                  <a:pt x="218542" y="120627"/>
                </a:lnTo>
                <a:lnTo>
                  <a:pt x="231241" y="133324"/>
                </a:lnTo>
                <a:lnTo>
                  <a:pt x="231241" y="120627"/>
                </a:lnTo>
                <a:close/>
              </a:path>
              <a:path w="312420" h="271780">
                <a:moveTo>
                  <a:pt x="312257" y="120627"/>
                </a:moveTo>
                <a:lnTo>
                  <a:pt x="231241" y="120627"/>
                </a:lnTo>
                <a:lnTo>
                  <a:pt x="231241" y="133324"/>
                </a:lnTo>
                <a:lnTo>
                  <a:pt x="262552" y="133324"/>
                </a:lnTo>
                <a:lnTo>
                  <a:pt x="272003" y="124182"/>
                </a:lnTo>
                <a:lnTo>
                  <a:pt x="308579" y="124182"/>
                </a:lnTo>
                <a:lnTo>
                  <a:pt x="312257" y="120627"/>
                </a:lnTo>
                <a:close/>
              </a:path>
              <a:path w="312420" h="271780">
                <a:moveTo>
                  <a:pt x="106414" y="12697"/>
                </a:moveTo>
                <a:lnTo>
                  <a:pt x="93715" y="25395"/>
                </a:lnTo>
                <a:lnTo>
                  <a:pt x="106414" y="25395"/>
                </a:lnTo>
                <a:lnTo>
                  <a:pt x="106414" y="12697"/>
                </a:lnTo>
                <a:close/>
              </a:path>
              <a:path w="312420" h="271780">
                <a:moveTo>
                  <a:pt x="205843" y="12697"/>
                </a:moveTo>
                <a:lnTo>
                  <a:pt x="106414" y="12697"/>
                </a:lnTo>
                <a:lnTo>
                  <a:pt x="106414" y="25395"/>
                </a:lnTo>
                <a:lnTo>
                  <a:pt x="205843" y="25395"/>
                </a:lnTo>
                <a:lnTo>
                  <a:pt x="205843" y="12697"/>
                </a:lnTo>
                <a:close/>
              </a:path>
              <a:path w="312420" h="271780">
                <a:moveTo>
                  <a:pt x="231241" y="12697"/>
                </a:moveTo>
                <a:lnTo>
                  <a:pt x="205843" y="12697"/>
                </a:lnTo>
                <a:lnTo>
                  <a:pt x="218542" y="25395"/>
                </a:lnTo>
                <a:lnTo>
                  <a:pt x="231241" y="25395"/>
                </a:lnTo>
                <a:lnTo>
                  <a:pt x="231241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8165438" y="0"/>
                </a:moveTo>
                <a:lnTo>
                  <a:pt x="158453" y="198"/>
                </a:lnTo>
                <a:lnTo>
                  <a:pt x="116079" y="7807"/>
                </a:lnTo>
                <a:lnTo>
                  <a:pt x="78157" y="25393"/>
                </a:lnTo>
                <a:lnTo>
                  <a:pt x="46138" y="51511"/>
                </a:lnTo>
                <a:lnTo>
                  <a:pt x="21472" y="84713"/>
                </a:lnTo>
                <a:lnTo>
                  <a:pt x="5609" y="123556"/>
                </a:lnTo>
                <a:lnTo>
                  <a:pt x="0" y="166592"/>
                </a:lnTo>
                <a:lnTo>
                  <a:pt x="203" y="841532"/>
                </a:lnTo>
                <a:lnTo>
                  <a:pt x="7840" y="883889"/>
                </a:lnTo>
                <a:lnTo>
                  <a:pt x="25450" y="921798"/>
                </a:lnTo>
                <a:lnTo>
                  <a:pt x="51587" y="953807"/>
                </a:lnTo>
                <a:lnTo>
                  <a:pt x="84801" y="978467"/>
                </a:lnTo>
                <a:lnTo>
                  <a:pt x="123644" y="994326"/>
                </a:lnTo>
                <a:lnTo>
                  <a:pt x="166668" y="999935"/>
                </a:lnTo>
                <a:lnTo>
                  <a:pt x="8173805" y="999728"/>
                </a:lnTo>
                <a:lnTo>
                  <a:pt x="8216154" y="992078"/>
                </a:lnTo>
                <a:lnTo>
                  <a:pt x="8254054" y="974454"/>
                </a:lnTo>
                <a:lnTo>
                  <a:pt x="8286055" y="948306"/>
                </a:lnTo>
                <a:lnTo>
                  <a:pt x="8310708" y="915084"/>
                </a:lnTo>
                <a:lnTo>
                  <a:pt x="8326563" y="876237"/>
                </a:lnTo>
                <a:lnTo>
                  <a:pt x="8332170" y="833215"/>
                </a:lnTo>
                <a:lnTo>
                  <a:pt x="8331969" y="158326"/>
                </a:lnTo>
                <a:lnTo>
                  <a:pt x="8324337" y="115969"/>
                </a:lnTo>
                <a:lnTo>
                  <a:pt x="8306721" y="78073"/>
                </a:lnTo>
                <a:lnTo>
                  <a:pt x="8280572" y="46083"/>
                </a:lnTo>
                <a:lnTo>
                  <a:pt x="8247340" y="21444"/>
                </a:lnTo>
                <a:lnTo>
                  <a:pt x="8208479" y="5602"/>
                </a:lnTo>
                <a:lnTo>
                  <a:pt x="816543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227" y="1132271"/>
            <a:ext cx="8332470" cy="1000125"/>
          </a:xfrm>
          <a:custGeom>
            <a:avLst/>
            <a:gdLst/>
            <a:ahLst/>
            <a:cxnLst/>
            <a:rect l="l" t="t" r="r" b="b"/>
            <a:pathLst>
              <a:path w="8332470" h="1000125">
                <a:moveTo>
                  <a:pt x="0" y="166592"/>
                </a:moveTo>
                <a:lnTo>
                  <a:pt x="5609" y="123556"/>
                </a:lnTo>
                <a:lnTo>
                  <a:pt x="21472" y="84713"/>
                </a:lnTo>
                <a:lnTo>
                  <a:pt x="46138" y="51511"/>
                </a:lnTo>
                <a:lnTo>
                  <a:pt x="78157" y="25393"/>
                </a:lnTo>
                <a:lnTo>
                  <a:pt x="116079" y="7807"/>
                </a:lnTo>
                <a:lnTo>
                  <a:pt x="158453" y="198"/>
                </a:lnTo>
                <a:lnTo>
                  <a:pt x="8165438" y="0"/>
                </a:lnTo>
                <a:lnTo>
                  <a:pt x="8180160" y="640"/>
                </a:lnTo>
                <a:lnTo>
                  <a:pt x="8221969" y="9816"/>
                </a:lnTo>
                <a:lnTo>
                  <a:pt x="8259115" y="28751"/>
                </a:lnTo>
                <a:lnTo>
                  <a:pt x="8290147" y="56001"/>
                </a:lnTo>
                <a:lnTo>
                  <a:pt x="8313613" y="90120"/>
                </a:lnTo>
                <a:lnTo>
                  <a:pt x="8328062" y="129664"/>
                </a:lnTo>
                <a:lnTo>
                  <a:pt x="8332170" y="833215"/>
                </a:lnTo>
                <a:lnTo>
                  <a:pt x="8331529" y="847930"/>
                </a:lnTo>
                <a:lnTo>
                  <a:pt x="8322345" y="889722"/>
                </a:lnTo>
                <a:lnTo>
                  <a:pt x="8303396" y="926855"/>
                </a:lnTo>
                <a:lnTo>
                  <a:pt x="8276133" y="957880"/>
                </a:lnTo>
                <a:lnTo>
                  <a:pt x="8242004" y="981347"/>
                </a:lnTo>
                <a:lnTo>
                  <a:pt x="8202460" y="995808"/>
                </a:lnTo>
                <a:lnTo>
                  <a:pt x="166668" y="999935"/>
                </a:lnTo>
                <a:lnTo>
                  <a:pt x="151952" y="999294"/>
                </a:lnTo>
                <a:lnTo>
                  <a:pt x="110160" y="990107"/>
                </a:lnTo>
                <a:lnTo>
                  <a:pt x="73033" y="971153"/>
                </a:lnTo>
                <a:lnTo>
                  <a:pt x="42017" y="943882"/>
                </a:lnTo>
                <a:lnTo>
                  <a:pt x="18561" y="909745"/>
                </a:lnTo>
                <a:lnTo>
                  <a:pt x="4114" y="870193"/>
                </a:lnTo>
                <a:lnTo>
                  <a:pt x="0" y="166592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3562" y="1239438"/>
            <a:ext cx="8209629" cy="7854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55817" y="1262228"/>
            <a:ext cx="7821930" cy="756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Procurement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hart,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enti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fies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er/types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tracts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and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plie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ntra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ct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Selectio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Char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selec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sampl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SF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rmal,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informal, group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pur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hasi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organiza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ion,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p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rocessi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g,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ole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urc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emergency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contrac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it will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lang="en-US"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.  Also 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spc="-2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enti</a:t>
            </a:r>
            <a:r>
              <a:rPr sz="140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4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MC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tracts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69898" y="2210550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9294" y="2197853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4001956" y="0"/>
                </a:moveTo>
                <a:lnTo>
                  <a:pt x="3673737" y="1829"/>
                </a:lnTo>
                <a:lnTo>
                  <a:pt x="3352826" y="7223"/>
                </a:lnTo>
                <a:lnTo>
                  <a:pt x="3040250" y="16039"/>
                </a:lnTo>
                <a:lnTo>
                  <a:pt x="2737040" y="28134"/>
                </a:lnTo>
                <a:lnTo>
                  <a:pt x="2444227" y="43368"/>
                </a:lnTo>
                <a:lnTo>
                  <a:pt x="2162841" y="61597"/>
                </a:lnTo>
                <a:lnTo>
                  <a:pt x="1893910" y="82679"/>
                </a:lnTo>
                <a:lnTo>
                  <a:pt x="1638466" y="106472"/>
                </a:lnTo>
                <a:lnTo>
                  <a:pt x="1397539" y="132835"/>
                </a:lnTo>
                <a:lnTo>
                  <a:pt x="1172157" y="161624"/>
                </a:lnTo>
                <a:lnTo>
                  <a:pt x="963353" y="192698"/>
                </a:lnTo>
                <a:lnTo>
                  <a:pt x="772154" y="225914"/>
                </a:lnTo>
                <a:lnTo>
                  <a:pt x="599592" y="261131"/>
                </a:lnTo>
                <a:lnTo>
                  <a:pt x="446697" y="298205"/>
                </a:lnTo>
                <a:lnTo>
                  <a:pt x="314498" y="336996"/>
                </a:lnTo>
                <a:lnTo>
                  <a:pt x="204025" y="377360"/>
                </a:lnTo>
                <a:lnTo>
                  <a:pt x="116309" y="419155"/>
                </a:lnTo>
                <a:lnTo>
                  <a:pt x="52379" y="462240"/>
                </a:lnTo>
                <a:lnTo>
                  <a:pt x="13266" y="506473"/>
                </a:lnTo>
                <a:lnTo>
                  <a:pt x="0" y="551710"/>
                </a:lnTo>
                <a:lnTo>
                  <a:pt x="13266" y="596964"/>
                </a:lnTo>
                <a:lnTo>
                  <a:pt x="52379" y="641210"/>
                </a:lnTo>
                <a:lnTo>
                  <a:pt x="116309" y="684306"/>
                </a:lnTo>
                <a:lnTo>
                  <a:pt x="204025" y="726109"/>
                </a:lnTo>
                <a:lnTo>
                  <a:pt x="314498" y="766478"/>
                </a:lnTo>
                <a:lnTo>
                  <a:pt x="446697" y="805271"/>
                </a:lnTo>
                <a:lnTo>
                  <a:pt x="599592" y="842346"/>
                </a:lnTo>
                <a:lnTo>
                  <a:pt x="772154" y="877561"/>
                </a:lnTo>
                <a:lnTo>
                  <a:pt x="963353" y="910774"/>
                </a:lnTo>
                <a:lnTo>
                  <a:pt x="1172157" y="941843"/>
                </a:lnTo>
                <a:lnTo>
                  <a:pt x="1397539" y="970627"/>
                </a:lnTo>
                <a:lnTo>
                  <a:pt x="1638466" y="996984"/>
                </a:lnTo>
                <a:lnTo>
                  <a:pt x="1893910" y="1020771"/>
                </a:lnTo>
                <a:lnTo>
                  <a:pt x="2162841" y="1041847"/>
                </a:lnTo>
                <a:lnTo>
                  <a:pt x="2444227" y="1060070"/>
                </a:lnTo>
                <a:lnTo>
                  <a:pt x="2737040" y="1075298"/>
                </a:lnTo>
                <a:lnTo>
                  <a:pt x="3040250" y="1087388"/>
                </a:lnTo>
                <a:lnTo>
                  <a:pt x="3352826" y="1096200"/>
                </a:lnTo>
                <a:lnTo>
                  <a:pt x="3673737" y="1101592"/>
                </a:lnTo>
                <a:lnTo>
                  <a:pt x="4001956" y="1103420"/>
                </a:lnTo>
                <a:lnTo>
                  <a:pt x="4330174" y="1101592"/>
                </a:lnTo>
                <a:lnTo>
                  <a:pt x="4651086" y="1096200"/>
                </a:lnTo>
                <a:lnTo>
                  <a:pt x="4963662" y="1087388"/>
                </a:lnTo>
                <a:lnTo>
                  <a:pt x="5266871" y="1075298"/>
                </a:lnTo>
                <a:lnTo>
                  <a:pt x="5559684" y="1060070"/>
                </a:lnTo>
                <a:lnTo>
                  <a:pt x="5841071" y="1041847"/>
                </a:lnTo>
                <a:lnTo>
                  <a:pt x="6110001" y="1020771"/>
                </a:lnTo>
                <a:lnTo>
                  <a:pt x="6365445" y="996984"/>
                </a:lnTo>
                <a:lnTo>
                  <a:pt x="6606373" y="970627"/>
                </a:lnTo>
                <a:lnTo>
                  <a:pt x="6831754" y="941843"/>
                </a:lnTo>
                <a:lnTo>
                  <a:pt x="7040559" y="910774"/>
                </a:lnTo>
                <a:lnTo>
                  <a:pt x="7231757" y="877561"/>
                </a:lnTo>
                <a:lnTo>
                  <a:pt x="7404319" y="842346"/>
                </a:lnTo>
                <a:lnTo>
                  <a:pt x="7557215" y="805271"/>
                </a:lnTo>
                <a:lnTo>
                  <a:pt x="7689414" y="766478"/>
                </a:lnTo>
                <a:lnTo>
                  <a:pt x="7799887" y="726109"/>
                </a:lnTo>
                <a:lnTo>
                  <a:pt x="7887603" y="684306"/>
                </a:lnTo>
                <a:lnTo>
                  <a:pt x="7951532" y="641210"/>
                </a:lnTo>
                <a:lnTo>
                  <a:pt x="7990645" y="596964"/>
                </a:lnTo>
                <a:lnTo>
                  <a:pt x="8003912" y="551710"/>
                </a:lnTo>
                <a:lnTo>
                  <a:pt x="7990645" y="506473"/>
                </a:lnTo>
                <a:lnTo>
                  <a:pt x="7951532" y="462240"/>
                </a:lnTo>
                <a:lnTo>
                  <a:pt x="7887603" y="419155"/>
                </a:lnTo>
                <a:lnTo>
                  <a:pt x="7799887" y="377360"/>
                </a:lnTo>
                <a:lnTo>
                  <a:pt x="7689414" y="336996"/>
                </a:lnTo>
                <a:lnTo>
                  <a:pt x="7557215" y="298205"/>
                </a:lnTo>
                <a:lnTo>
                  <a:pt x="7404319" y="261131"/>
                </a:lnTo>
                <a:lnTo>
                  <a:pt x="7231757" y="225914"/>
                </a:lnTo>
                <a:lnTo>
                  <a:pt x="7040559" y="192698"/>
                </a:lnTo>
                <a:lnTo>
                  <a:pt x="6831754" y="161624"/>
                </a:lnTo>
                <a:lnTo>
                  <a:pt x="6606373" y="132835"/>
                </a:lnTo>
                <a:lnTo>
                  <a:pt x="6365445" y="106472"/>
                </a:lnTo>
                <a:lnTo>
                  <a:pt x="6110001" y="82679"/>
                </a:lnTo>
                <a:lnTo>
                  <a:pt x="5841071" y="61597"/>
                </a:lnTo>
                <a:lnTo>
                  <a:pt x="5559684" y="43368"/>
                </a:lnTo>
                <a:lnTo>
                  <a:pt x="5266871" y="28134"/>
                </a:lnTo>
                <a:lnTo>
                  <a:pt x="4963662" y="16039"/>
                </a:lnTo>
                <a:lnTo>
                  <a:pt x="4651086" y="7223"/>
                </a:lnTo>
                <a:lnTo>
                  <a:pt x="4330174" y="1829"/>
                </a:lnTo>
                <a:lnTo>
                  <a:pt x="400195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721" y="2564051"/>
            <a:ext cx="8004175" cy="1103630"/>
          </a:xfrm>
          <a:custGeom>
            <a:avLst/>
            <a:gdLst/>
            <a:ahLst/>
            <a:cxnLst/>
            <a:rect l="l" t="t" r="r" b="b"/>
            <a:pathLst>
              <a:path w="8004175" h="1103629">
                <a:moveTo>
                  <a:pt x="0" y="551710"/>
                </a:moveTo>
                <a:lnTo>
                  <a:pt x="13266" y="506473"/>
                </a:lnTo>
                <a:lnTo>
                  <a:pt x="52379" y="462240"/>
                </a:lnTo>
                <a:lnTo>
                  <a:pt x="116309" y="419155"/>
                </a:lnTo>
                <a:lnTo>
                  <a:pt x="204025" y="377360"/>
                </a:lnTo>
                <a:lnTo>
                  <a:pt x="314498" y="336996"/>
                </a:lnTo>
                <a:lnTo>
                  <a:pt x="446697" y="298205"/>
                </a:lnTo>
                <a:lnTo>
                  <a:pt x="599592" y="261131"/>
                </a:lnTo>
                <a:lnTo>
                  <a:pt x="772154" y="225914"/>
                </a:lnTo>
                <a:lnTo>
                  <a:pt x="963353" y="192698"/>
                </a:lnTo>
                <a:lnTo>
                  <a:pt x="1172157" y="161624"/>
                </a:lnTo>
                <a:lnTo>
                  <a:pt x="1397539" y="132835"/>
                </a:lnTo>
                <a:lnTo>
                  <a:pt x="1638466" y="106472"/>
                </a:lnTo>
                <a:lnTo>
                  <a:pt x="1893910" y="82679"/>
                </a:lnTo>
                <a:lnTo>
                  <a:pt x="2162841" y="61597"/>
                </a:lnTo>
                <a:lnTo>
                  <a:pt x="2444227" y="43368"/>
                </a:lnTo>
                <a:lnTo>
                  <a:pt x="2737040" y="28134"/>
                </a:lnTo>
                <a:lnTo>
                  <a:pt x="3040250" y="16039"/>
                </a:lnTo>
                <a:lnTo>
                  <a:pt x="3352826" y="7223"/>
                </a:lnTo>
                <a:lnTo>
                  <a:pt x="3673737" y="1829"/>
                </a:lnTo>
                <a:lnTo>
                  <a:pt x="4001956" y="0"/>
                </a:lnTo>
                <a:lnTo>
                  <a:pt x="4330174" y="1829"/>
                </a:lnTo>
                <a:lnTo>
                  <a:pt x="4651086" y="7223"/>
                </a:lnTo>
                <a:lnTo>
                  <a:pt x="4963662" y="16039"/>
                </a:lnTo>
                <a:lnTo>
                  <a:pt x="5266871" y="28134"/>
                </a:lnTo>
                <a:lnTo>
                  <a:pt x="5559684" y="43368"/>
                </a:lnTo>
                <a:lnTo>
                  <a:pt x="5841071" y="61597"/>
                </a:lnTo>
                <a:lnTo>
                  <a:pt x="6110001" y="82679"/>
                </a:lnTo>
                <a:lnTo>
                  <a:pt x="6365445" y="106472"/>
                </a:lnTo>
                <a:lnTo>
                  <a:pt x="6606373" y="132835"/>
                </a:lnTo>
                <a:lnTo>
                  <a:pt x="6831754" y="161624"/>
                </a:lnTo>
                <a:lnTo>
                  <a:pt x="7040559" y="192698"/>
                </a:lnTo>
                <a:lnTo>
                  <a:pt x="7231757" y="225914"/>
                </a:lnTo>
                <a:lnTo>
                  <a:pt x="7404319" y="261131"/>
                </a:lnTo>
                <a:lnTo>
                  <a:pt x="7557215" y="298205"/>
                </a:lnTo>
                <a:lnTo>
                  <a:pt x="7689414" y="336996"/>
                </a:lnTo>
                <a:lnTo>
                  <a:pt x="7799887" y="377360"/>
                </a:lnTo>
                <a:lnTo>
                  <a:pt x="7887603" y="419155"/>
                </a:lnTo>
                <a:lnTo>
                  <a:pt x="7951532" y="462240"/>
                </a:lnTo>
                <a:lnTo>
                  <a:pt x="7990645" y="506473"/>
                </a:lnTo>
                <a:lnTo>
                  <a:pt x="8003912" y="551710"/>
                </a:lnTo>
                <a:lnTo>
                  <a:pt x="7990645" y="596964"/>
                </a:lnTo>
                <a:lnTo>
                  <a:pt x="7951532" y="641210"/>
                </a:lnTo>
                <a:lnTo>
                  <a:pt x="7887603" y="684306"/>
                </a:lnTo>
                <a:lnTo>
                  <a:pt x="7799887" y="726109"/>
                </a:lnTo>
                <a:lnTo>
                  <a:pt x="7689414" y="766478"/>
                </a:lnTo>
                <a:lnTo>
                  <a:pt x="7557215" y="805271"/>
                </a:lnTo>
                <a:lnTo>
                  <a:pt x="7404319" y="842346"/>
                </a:lnTo>
                <a:lnTo>
                  <a:pt x="7231757" y="877561"/>
                </a:lnTo>
                <a:lnTo>
                  <a:pt x="7040559" y="910774"/>
                </a:lnTo>
                <a:lnTo>
                  <a:pt x="6831754" y="941843"/>
                </a:lnTo>
                <a:lnTo>
                  <a:pt x="6606373" y="970627"/>
                </a:lnTo>
                <a:lnTo>
                  <a:pt x="6365445" y="996984"/>
                </a:lnTo>
                <a:lnTo>
                  <a:pt x="6110001" y="1020771"/>
                </a:lnTo>
                <a:lnTo>
                  <a:pt x="5841071" y="1041847"/>
                </a:lnTo>
                <a:lnTo>
                  <a:pt x="5559684" y="1060070"/>
                </a:lnTo>
                <a:lnTo>
                  <a:pt x="5266871" y="1075298"/>
                </a:lnTo>
                <a:lnTo>
                  <a:pt x="4963662" y="1087388"/>
                </a:lnTo>
                <a:lnTo>
                  <a:pt x="4651086" y="1096200"/>
                </a:lnTo>
                <a:lnTo>
                  <a:pt x="4330174" y="1101592"/>
                </a:lnTo>
                <a:lnTo>
                  <a:pt x="4001956" y="1103420"/>
                </a:lnTo>
                <a:lnTo>
                  <a:pt x="3673737" y="1101592"/>
                </a:lnTo>
                <a:lnTo>
                  <a:pt x="3352826" y="1096200"/>
                </a:lnTo>
                <a:lnTo>
                  <a:pt x="3040250" y="1087388"/>
                </a:lnTo>
                <a:lnTo>
                  <a:pt x="2737040" y="1075298"/>
                </a:lnTo>
                <a:lnTo>
                  <a:pt x="2444227" y="1060070"/>
                </a:lnTo>
                <a:lnTo>
                  <a:pt x="2162841" y="1041847"/>
                </a:lnTo>
                <a:lnTo>
                  <a:pt x="1893910" y="1020771"/>
                </a:lnTo>
                <a:lnTo>
                  <a:pt x="1638466" y="996984"/>
                </a:lnTo>
                <a:lnTo>
                  <a:pt x="1397539" y="970627"/>
                </a:lnTo>
                <a:lnTo>
                  <a:pt x="1172157" y="941843"/>
                </a:lnTo>
                <a:lnTo>
                  <a:pt x="963353" y="910774"/>
                </a:lnTo>
                <a:lnTo>
                  <a:pt x="772154" y="877561"/>
                </a:lnTo>
                <a:lnTo>
                  <a:pt x="599592" y="842346"/>
                </a:lnTo>
                <a:lnTo>
                  <a:pt x="446697" y="805271"/>
                </a:lnTo>
                <a:lnTo>
                  <a:pt x="314498" y="766478"/>
                </a:lnTo>
                <a:lnTo>
                  <a:pt x="204025" y="726109"/>
                </a:lnTo>
                <a:lnTo>
                  <a:pt x="116309" y="684306"/>
                </a:lnTo>
                <a:lnTo>
                  <a:pt x="52379" y="641210"/>
                </a:lnTo>
                <a:lnTo>
                  <a:pt x="13266" y="596964"/>
                </a:lnTo>
                <a:lnTo>
                  <a:pt x="0" y="551710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90244" y="2784481"/>
            <a:ext cx="5634358" cy="6628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010944" y="2807271"/>
            <a:ext cx="519366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nswer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yes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no/n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plicabl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ques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ions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urem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Review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Workboo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examines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umen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ation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re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view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f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ollo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g areas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sel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ected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contracts: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862233" y="0"/>
                </a:moveTo>
                <a:lnTo>
                  <a:pt x="791517" y="2172"/>
                </a:lnTo>
                <a:lnTo>
                  <a:pt x="722375" y="8578"/>
                </a:lnTo>
                <a:lnTo>
                  <a:pt x="655029" y="19047"/>
                </a:lnTo>
                <a:lnTo>
                  <a:pt x="589701" y="33411"/>
                </a:lnTo>
                <a:lnTo>
                  <a:pt x="526613" y="51502"/>
                </a:lnTo>
                <a:lnTo>
                  <a:pt x="465988" y="73150"/>
                </a:lnTo>
                <a:lnTo>
                  <a:pt x="408046" y="98187"/>
                </a:lnTo>
                <a:lnTo>
                  <a:pt x="353010" y="126443"/>
                </a:lnTo>
                <a:lnTo>
                  <a:pt x="301101" y="157750"/>
                </a:lnTo>
                <a:lnTo>
                  <a:pt x="252542" y="191939"/>
                </a:lnTo>
                <a:lnTo>
                  <a:pt x="207555" y="228842"/>
                </a:lnTo>
                <a:lnTo>
                  <a:pt x="166361" y="268288"/>
                </a:lnTo>
                <a:lnTo>
                  <a:pt x="129182" y="310111"/>
                </a:lnTo>
                <a:lnTo>
                  <a:pt x="96241" y="354139"/>
                </a:lnTo>
                <a:lnTo>
                  <a:pt x="67758" y="400206"/>
                </a:lnTo>
                <a:lnTo>
                  <a:pt x="43957" y="448141"/>
                </a:lnTo>
                <a:lnTo>
                  <a:pt x="25058" y="497777"/>
                </a:lnTo>
                <a:lnTo>
                  <a:pt x="11285" y="548943"/>
                </a:lnTo>
                <a:lnTo>
                  <a:pt x="2858" y="601473"/>
                </a:lnTo>
                <a:lnTo>
                  <a:pt x="0" y="655195"/>
                </a:lnTo>
                <a:lnTo>
                  <a:pt x="2858" y="708935"/>
                </a:lnTo>
                <a:lnTo>
                  <a:pt x="11285" y="761478"/>
                </a:lnTo>
                <a:lnTo>
                  <a:pt x="25058" y="812655"/>
                </a:lnTo>
                <a:lnTo>
                  <a:pt x="43957" y="862298"/>
                </a:lnTo>
                <a:lnTo>
                  <a:pt x="67758" y="910238"/>
                </a:lnTo>
                <a:lnTo>
                  <a:pt x="96241" y="956307"/>
                </a:lnTo>
                <a:lnTo>
                  <a:pt x="129182" y="1000336"/>
                </a:lnTo>
                <a:lnTo>
                  <a:pt x="166361" y="1042157"/>
                </a:lnTo>
                <a:lnTo>
                  <a:pt x="207555" y="1081601"/>
                </a:lnTo>
                <a:lnTo>
                  <a:pt x="252542" y="1118499"/>
                </a:lnTo>
                <a:lnTo>
                  <a:pt x="301101" y="1152683"/>
                </a:lnTo>
                <a:lnTo>
                  <a:pt x="353010" y="1183984"/>
                </a:lnTo>
                <a:lnTo>
                  <a:pt x="408046" y="1212234"/>
                </a:lnTo>
                <a:lnTo>
                  <a:pt x="465988" y="1237264"/>
                </a:lnTo>
                <a:lnTo>
                  <a:pt x="526613" y="1258906"/>
                </a:lnTo>
                <a:lnTo>
                  <a:pt x="589701" y="1276991"/>
                </a:lnTo>
                <a:lnTo>
                  <a:pt x="655029" y="1291351"/>
                </a:lnTo>
                <a:lnTo>
                  <a:pt x="722375" y="1301816"/>
                </a:lnTo>
                <a:lnTo>
                  <a:pt x="791517" y="1308219"/>
                </a:lnTo>
                <a:lnTo>
                  <a:pt x="862233" y="1310391"/>
                </a:lnTo>
                <a:lnTo>
                  <a:pt x="932949" y="1308219"/>
                </a:lnTo>
                <a:lnTo>
                  <a:pt x="1002091" y="1301816"/>
                </a:lnTo>
                <a:lnTo>
                  <a:pt x="1069437" y="1291351"/>
                </a:lnTo>
                <a:lnTo>
                  <a:pt x="1134765" y="1276991"/>
                </a:lnTo>
                <a:lnTo>
                  <a:pt x="1197852" y="1258906"/>
                </a:lnTo>
                <a:lnTo>
                  <a:pt x="1258478" y="1237264"/>
                </a:lnTo>
                <a:lnTo>
                  <a:pt x="1316420" y="1212234"/>
                </a:lnTo>
                <a:lnTo>
                  <a:pt x="1371456" y="1183984"/>
                </a:lnTo>
                <a:lnTo>
                  <a:pt x="1423364" y="1152683"/>
                </a:lnTo>
                <a:lnTo>
                  <a:pt x="1471923" y="1118499"/>
                </a:lnTo>
                <a:lnTo>
                  <a:pt x="1516911" y="1081601"/>
                </a:lnTo>
                <a:lnTo>
                  <a:pt x="1558105" y="1042157"/>
                </a:lnTo>
                <a:lnTo>
                  <a:pt x="1595283" y="1000336"/>
                </a:lnTo>
                <a:lnTo>
                  <a:pt x="1628225" y="956307"/>
                </a:lnTo>
                <a:lnTo>
                  <a:pt x="1656707" y="910238"/>
                </a:lnTo>
                <a:lnTo>
                  <a:pt x="1680509" y="862298"/>
                </a:lnTo>
                <a:lnTo>
                  <a:pt x="1699407" y="812655"/>
                </a:lnTo>
                <a:lnTo>
                  <a:pt x="1713181" y="761478"/>
                </a:lnTo>
                <a:lnTo>
                  <a:pt x="1721608" y="708935"/>
                </a:lnTo>
                <a:lnTo>
                  <a:pt x="1724466" y="655195"/>
                </a:lnTo>
                <a:lnTo>
                  <a:pt x="1721608" y="601473"/>
                </a:lnTo>
                <a:lnTo>
                  <a:pt x="1713181" y="548943"/>
                </a:lnTo>
                <a:lnTo>
                  <a:pt x="1699407" y="497777"/>
                </a:lnTo>
                <a:lnTo>
                  <a:pt x="1680509" y="448141"/>
                </a:lnTo>
                <a:lnTo>
                  <a:pt x="1656707" y="400206"/>
                </a:lnTo>
                <a:lnTo>
                  <a:pt x="1628225" y="354139"/>
                </a:lnTo>
                <a:lnTo>
                  <a:pt x="1595283" y="310111"/>
                </a:lnTo>
                <a:lnTo>
                  <a:pt x="1558105" y="268288"/>
                </a:lnTo>
                <a:lnTo>
                  <a:pt x="1516911" y="228842"/>
                </a:lnTo>
                <a:lnTo>
                  <a:pt x="1471923" y="191939"/>
                </a:lnTo>
                <a:lnTo>
                  <a:pt x="1423364" y="157750"/>
                </a:lnTo>
                <a:lnTo>
                  <a:pt x="1371456" y="126443"/>
                </a:lnTo>
                <a:lnTo>
                  <a:pt x="1316420" y="98187"/>
                </a:lnTo>
                <a:lnTo>
                  <a:pt x="1258478" y="73150"/>
                </a:lnTo>
                <a:lnTo>
                  <a:pt x="1197852" y="51502"/>
                </a:lnTo>
                <a:lnTo>
                  <a:pt x="1134765" y="33411"/>
                </a:lnTo>
                <a:lnTo>
                  <a:pt x="1069437" y="19047"/>
                </a:lnTo>
                <a:lnTo>
                  <a:pt x="1002091" y="8578"/>
                </a:lnTo>
                <a:lnTo>
                  <a:pt x="932949" y="2172"/>
                </a:lnTo>
                <a:lnTo>
                  <a:pt x="86223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9052" y="4056145"/>
            <a:ext cx="1724660" cy="1310640"/>
          </a:xfrm>
          <a:custGeom>
            <a:avLst/>
            <a:gdLst/>
            <a:ahLst/>
            <a:cxnLst/>
            <a:rect l="l" t="t" r="r" b="b"/>
            <a:pathLst>
              <a:path w="1724660" h="1310639">
                <a:moveTo>
                  <a:pt x="0" y="655195"/>
                </a:moveTo>
                <a:lnTo>
                  <a:pt x="2858" y="601473"/>
                </a:lnTo>
                <a:lnTo>
                  <a:pt x="11285" y="548943"/>
                </a:lnTo>
                <a:lnTo>
                  <a:pt x="25058" y="497777"/>
                </a:lnTo>
                <a:lnTo>
                  <a:pt x="43957" y="448141"/>
                </a:lnTo>
                <a:lnTo>
                  <a:pt x="67758" y="400206"/>
                </a:lnTo>
                <a:lnTo>
                  <a:pt x="96241" y="354139"/>
                </a:lnTo>
                <a:lnTo>
                  <a:pt x="129182" y="310111"/>
                </a:lnTo>
                <a:lnTo>
                  <a:pt x="166361" y="268288"/>
                </a:lnTo>
                <a:lnTo>
                  <a:pt x="207555" y="228842"/>
                </a:lnTo>
                <a:lnTo>
                  <a:pt x="252542" y="191939"/>
                </a:lnTo>
                <a:lnTo>
                  <a:pt x="301101" y="157750"/>
                </a:lnTo>
                <a:lnTo>
                  <a:pt x="353010" y="126443"/>
                </a:lnTo>
                <a:lnTo>
                  <a:pt x="408046" y="98187"/>
                </a:lnTo>
                <a:lnTo>
                  <a:pt x="465988" y="73150"/>
                </a:lnTo>
                <a:lnTo>
                  <a:pt x="526613" y="51502"/>
                </a:lnTo>
                <a:lnTo>
                  <a:pt x="589701" y="33411"/>
                </a:lnTo>
                <a:lnTo>
                  <a:pt x="655029" y="19047"/>
                </a:lnTo>
                <a:lnTo>
                  <a:pt x="722375" y="8578"/>
                </a:lnTo>
                <a:lnTo>
                  <a:pt x="791517" y="2172"/>
                </a:lnTo>
                <a:lnTo>
                  <a:pt x="862233" y="0"/>
                </a:lnTo>
                <a:lnTo>
                  <a:pt x="932949" y="2172"/>
                </a:lnTo>
                <a:lnTo>
                  <a:pt x="1002091" y="8578"/>
                </a:lnTo>
                <a:lnTo>
                  <a:pt x="1069437" y="19047"/>
                </a:lnTo>
                <a:lnTo>
                  <a:pt x="1134765" y="33411"/>
                </a:lnTo>
                <a:lnTo>
                  <a:pt x="1197852" y="51502"/>
                </a:lnTo>
                <a:lnTo>
                  <a:pt x="1258478" y="73150"/>
                </a:lnTo>
                <a:lnTo>
                  <a:pt x="1316420" y="98187"/>
                </a:lnTo>
                <a:lnTo>
                  <a:pt x="1371456" y="126443"/>
                </a:lnTo>
                <a:lnTo>
                  <a:pt x="1423364" y="157750"/>
                </a:lnTo>
                <a:lnTo>
                  <a:pt x="1471923" y="191939"/>
                </a:lnTo>
                <a:lnTo>
                  <a:pt x="1516911" y="228842"/>
                </a:lnTo>
                <a:lnTo>
                  <a:pt x="1558105" y="268288"/>
                </a:lnTo>
                <a:lnTo>
                  <a:pt x="1595283" y="310111"/>
                </a:lnTo>
                <a:lnTo>
                  <a:pt x="1628225" y="354139"/>
                </a:lnTo>
                <a:lnTo>
                  <a:pt x="1656707" y="400206"/>
                </a:lnTo>
                <a:lnTo>
                  <a:pt x="1680509" y="448141"/>
                </a:lnTo>
                <a:lnTo>
                  <a:pt x="1699407" y="497777"/>
                </a:lnTo>
                <a:lnTo>
                  <a:pt x="1713181" y="548943"/>
                </a:lnTo>
                <a:lnTo>
                  <a:pt x="1721608" y="601473"/>
                </a:lnTo>
                <a:lnTo>
                  <a:pt x="1724466" y="655195"/>
                </a:lnTo>
                <a:lnTo>
                  <a:pt x="1721608" y="708935"/>
                </a:lnTo>
                <a:lnTo>
                  <a:pt x="1713181" y="761478"/>
                </a:lnTo>
                <a:lnTo>
                  <a:pt x="1699407" y="812655"/>
                </a:lnTo>
                <a:lnTo>
                  <a:pt x="1680509" y="862298"/>
                </a:lnTo>
                <a:lnTo>
                  <a:pt x="1656707" y="910238"/>
                </a:lnTo>
                <a:lnTo>
                  <a:pt x="1628225" y="956307"/>
                </a:lnTo>
                <a:lnTo>
                  <a:pt x="1595283" y="1000336"/>
                </a:lnTo>
                <a:lnTo>
                  <a:pt x="1558105" y="1042157"/>
                </a:lnTo>
                <a:lnTo>
                  <a:pt x="1516911" y="1081601"/>
                </a:lnTo>
                <a:lnTo>
                  <a:pt x="1471923" y="1118499"/>
                </a:lnTo>
                <a:lnTo>
                  <a:pt x="1423364" y="1152683"/>
                </a:lnTo>
                <a:lnTo>
                  <a:pt x="1371456" y="1183984"/>
                </a:lnTo>
                <a:lnTo>
                  <a:pt x="1316420" y="1212234"/>
                </a:lnTo>
                <a:lnTo>
                  <a:pt x="1258478" y="1237264"/>
                </a:lnTo>
                <a:lnTo>
                  <a:pt x="1197852" y="1258906"/>
                </a:lnTo>
                <a:lnTo>
                  <a:pt x="1134765" y="1276991"/>
                </a:lnTo>
                <a:lnTo>
                  <a:pt x="1069437" y="1291351"/>
                </a:lnTo>
                <a:lnTo>
                  <a:pt x="1002091" y="1301816"/>
                </a:lnTo>
                <a:lnTo>
                  <a:pt x="932949" y="1308219"/>
                </a:lnTo>
                <a:lnTo>
                  <a:pt x="862233" y="1310391"/>
                </a:lnTo>
                <a:lnTo>
                  <a:pt x="791517" y="1308219"/>
                </a:lnTo>
                <a:lnTo>
                  <a:pt x="722375" y="1301816"/>
                </a:lnTo>
                <a:lnTo>
                  <a:pt x="655029" y="1291351"/>
                </a:lnTo>
                <a:lnTo>
                  <a:pt x="589701" y="1276991"/>
                </a:lnTo>
                <a:lnTo>
                  <a:pt x="526613" y="1258906"/>
                </a:lnTo>
                <a:lnTo>
                  <a:pt x="465988" y="1237264"/>
                </a:lnTo>
                <a:lnTo>
                  <a:pt x="408046" y="1212234"/>
                </a:lnTo>
                <a:lnTo>
                  <a:pt x="353010" y="1183984"/>
                </a:lnTo>
                <a:lnTo>
                  <a:pt x="301101" y="1152683"/>
                </a:lnTo>
                <a:lnTo>
                  <a:pt x="252542" y="1118499"/>
                </a:lnTo>
                <a:lnTo>
                  <a:pt x="207555" y="1081601"/>
                </a:lnTo>
                <a:lnTo>
                  <a:pt x="166361" y="1042157"/>
                </a:lnTo>
                <a:lnTo>
                  <a:pt x="129182" y="1000336"/>
                </a:lnTo>
                <a:lnTo>
                  <a:pt x="96241" y="956307"/>
                </a:lnTo>
                <a:lnTo>
                  <a:pt x="67758" y="910238"/>
                </a:lnTo>
                <a:lnTo>
                  <a:pt x="43957" y="862298"/>
                </a:lnTo>
                <a:lnTo>
                  <a:pt x="25058" y="812655"/>
                </a:lnTo>
                <a:lnTo>
                  <a:pt x="11285" y="761478"/>
                </a:lnTo>
                <a:lnTo>
                  <a:pt x="2858" y="708935"/>
                </a:lnTo>
                <a:lnTo>
                  <a:pt x="0" y="655195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326" y="4305907"/>
            <a:ext cx="1193920" cy="8106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22103" y="4328950"/>
            <a:ext cx="99758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 marR="5080" indent="-31750" algn="just">
              <a:lnSpc>
                <a:spcPct val="11690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Written 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ode 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ndards o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810423" y="0"/>
                </a:moveTo>
                <a:lnTo>
                  <a:pt x="743967" y="2071"/>
                </a:lnTo>
                <a:lnTo>
                  <a:pt x="678989" y="8177"/>
                </a:lnTo>
                <a:lnTo>
                  <a:pt x="615697" y="18157"/>
                </a:lnTo>
                <a:lnTo>
                  <a:pt x="554299" y="31851"/>
                </a:lnTo>
                <a:lnTo>
                  <a:pt x="495006" y="49098"/>
                </a:lnTo>
                <a:lnTo>
                  <a:pt x="438025" y="69736"/>
                </a:lnTo>
                <a:lnTo>
                  <a:pt x="383565" y="93604"/>
                </a:lnTo>
                <a:lnTo>
                  <a:pt x="331835" y="120543"/>
                </a:lnTo>
                <a:lnTo>
                  <a:pt x="283043" y="150391"/>
                </a:lnTo>
                <a:lnTo>
                  <a:pt x="237399" y="182988"/>
                </a:lnTo>
                <a:lnTo>
                  <a:pt x="195112" y="218171"/>
                </a:lnTo>
                <a:lnTo>
                  <a:pt x="156389" y="255782"/>
                </a:lnTo>
                <a:lnTo>
                  <a:pt x="121440" y="295658"/>
                </a:lnTo>
                <a:lnTo>
                  <a:pt x="90474" y="337639"/>
                </a:lnTo>
                <a:lnTo>
                  <a:pt x="63699" y="381564"/>
                </a:lnTo>
                <a:lnTo>
                  <a:pt x="41324" y="427272"/>
                </a:lnTo>
                <a:lnTo>
                  <a:pt x="23558" y="474603"/>
                </a:lnTo>
                <a:lnTo>
                  <a:pt x="10609" y="523395"/>
                </a:lnTo>
                <a:lnTo>
                  <a:pt x="2687" y="573488"/>
                </a:lnTo>
                <a:lnTo>
                  <a:pt x="0" y="624721"/>
                </a:lnTo>
                <a:lnTo>
                  <a:pt x="2687" y="675971"/>
                </a:lnTo>
                <a:lnTo>
                  <a:pt x="10609" y="726078"/>
                </a:lnTo>
                <a:lnTo>
                  <a:pt x="23558" y="774880"/>
                </a:lnTo>
                <a:lnTo>
                  <a:pt x="41324" y="822218"/>
                </a:lnTo>
                <a:lnTo>
                  <a:pt x="63699" y="867932"/>
                </a:lnTo>
                <a:lnTo>
                  <a:pt x="90474" y="911859"/>
                </a:lnTo>
                <a:lnTo>
                  <a:pt x="121440" y="953840"/>
                </a:lnTo>
                <a:lnTo>
                  <a:pt x="156389" y="993715"/>
                </a:lnTo>
                <a:lnTo>
                  <a:pt x="195112" y="1031322"/>
                </a:lnTo>
                <a:lnTo>
                  <a:pt x="237399" y="1066502"/>
                </a:lnTo>
                <a:lnTo>
                  <a:pt x="283043" y="1099093"/>
                </a:lnTo>
                <a:lnTo>
                  <a:pt x="331835" y="1128935"/>
                </a:lnTo>
                <a:lnTo>
                  <a:pt x="383565" y="1155868"/>
                </a:lnTo>
                <a:lnTo>
                  <a:pt x="438025" y="1179730"/>
                </a:lnTo>
                <a:lnTo>
                  <a:pt x="495006" y="1200362"/>
                </a:lnTo>
                <a:lnTo>
                  <a:pt x="554299" y="1217603"/>
                </a:lnTo>
                <a:lnTo>
                  <a:pt x="615697" y="1231292"/>
                </a:lnTo>
                <a:lnTo>
                  <a:pt x="678989" y="1241269"/>
                </a:lnTo>
                <a:lnTo>
                  <a:pt x="743967" y="1247372"/>
                </a:lnTo>
                <a:lnTo>
                  <a:pt x="810423" y="1249443"/>
                </a:lnTo>
                <a:lnTo>
                  <a:pt x="876896" y="1247372"/>
                </a:lnTo>
                <a:lnTo>
                  <a:pt x="941891" y="1241269"/>
                </a:lnTo>
                <a:lnTo>
                  <a:pt x="1005198" y="1231292"/>
                </a:lnTo>
                <a:lnTo>
                  <a:pt x="1066608" y="1217603"/>
                </a:lnTo>
                <a:lnTo>
                  <a:pt x="1125913" y="1200362"/>
                </a:lnTo>
                <a:lnTo>
                  <a:pt x="1182904" y="1179730"/>
                </a:lnTo>
                <a:lnTo>
                  <a:pt x="1237373" y="1155868"/>
                </a:lnTo>
                <a:lnTo>
                  <a:pt x="1289110" y="1128935"/>
                </a:lnTo>
                <a:lnTo>
                  <a:pt x="1337908" y="1099093"/>
                </a:lnTo>
                <a:lnTo>
                  <a:pt x="1383557" y="1066502"/>
                </a:lnTo>
                <a:lnTo>
                  <a:pt x="1425849" y="1031322"/>
                </a:lnTo>
                <a:lnTo>
                  <a:pt x="1464575" y="993715"/>
                </a:lnTo>
                <a:lnTo>
                  <a:pt x="1499527" y="953840"/>
                </a:lnTo>
                <a:lnTo>
                  <a:pt x="1530495" y="911859"/>
                </a:lnTo>
                <a:lnTo>
                  <a:pt x="1557272" y="867932"/>
                </a:lnTo>
                <a:lnTo>
                  <a:pt x="1579648" y="822218"/>
                </a:lnTo>
                <a:lnTo>
                  <a:pt x="1597414" y="774880"/>
                </a:lnTo>
                <a:lnTo>
                  <a:pt x="1610363" y="726078"/>
                </a:lnTo>
                <a:lnTo>
                  <a:pt x="1618286" y="675971"/>
                </a:lnTo>
                <a:lnTo>
                  <a:pt x="1620973" y="624721"/>
                </a:lnTo>
                <a:lnTo>
                  <a:pt x="1618286" y="573488"/>
                </a:lnTo>
                <a:lnTo>
                  <a:pt x="1610363" y="523395"/>
                </a:lnTo>
                <a:lnTo>
                  <a:pt x="1597414" y="474603"/>
                </a:lnTo>
                <a:lnTo>
                  <a:pt x="1579648" y="427272"/>
                </a:lnTo>
                <a:lnTo>
                  <a:pt x="1557272" y="381564"/>
                </a:lnTo>
                <a:lnTo>
                  <a:pt x="1530495" y="337639"/>
                </a:lnTo>
                <a:lnTo>
                  <a:pt x="1499527" y="295658"/>
                </a:lnTo>
                <a:lnTo>
                  <a:pt x="1464575" y="255782"/>
                </a:lnTo>
                <a:lnTo>
                  <a:pt x="1425849" y="218171"/>
                </a:lnTo>
                <a:lnTo>
                  <a:pt x="1383557" y="182988"/>
                </a:lnTo>
                <a:lnTo>
                  <a:pt x="1337908" y="150391"/>
                </a:lnTo>
                <a:lnTo>
                  <a:pt x="1289110" y="120543"/>
                </a:lnTo>
                <a:lnTo>
                  <a:pt x="1237373" y="93604"/>
                </a:lnTo>
                <a:lnTo>
                  <a:pt x="1182904" y="69736"/>
                </a:lnTo>
                <a:lnTo>
                  <a:pt x="1125913" y="49098"/>
                </a:lnTo>
                <a:lnTo>
                  <a:pt x="1066608" y="31851"/>
                </a:lnTo>
                <a:lnTo>
                  <a:pt x="1005198" y="18157"/>
                </a:lnTo>
                <a:lnTo>
                  <a:pt x="941891" y="8177"/>
                </a:lnTo>
                <a:lnTo>
                  <a:pt x="876896" y="2071"/>
                </a:lnTo>
                <a:lnTo>
                  <a:pt x="81042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84478" y="4116459"/>
            <a:ext cx="1621155" cy="1249680"/>
          </a:xfrm>
          <a:custGeom>
            <a:avLst/>
            <a:gdLst/>
            <a:ahLst/>
            <a:cxnLst/>
            <a:rect l="l" t="t" r="r" b="b"/>
            <a:pathLst>
              <a:path w="1621154" h="1249679">
                <a:moveTo>
                  <a:pt x="0" y="624721"/>
                </a:moveTo>
                <a:lnTo>
                  <a:pt x="2687" y="573488"/>
                </a:lnTo>
                <a:lnTo>
                  <a:pt x="10609" y="523395"/>
                </a:lnTo>
                <a:lnTo>
                  <a:pt x="23558" y="474603"/>
                </a:lnTo>
                <a:lnTo>
                  <a:pt x="41324" y="427272"/>
                </a:lnTo>
                <a:lnTo>
                  <a:pt x="63699" y="381564"/>
                </a:lnTo>
                <a:lnTo>
                  <a:pt x="90474" y="337639"/>
                </a:lnTo>
                <a:lnTo>
                  <a:pt x="121440" y="295658"/>
                </a:lnTo>
                <a:lnTo>
                  <a:pt x="156389" y="255782"/>
                </a:lnTo>
                <a:lnTo>
                  <a:pt x="195112" y="218171"/>
                </a:lnTo>
                <a:lnTo>
                  <a:pt x="237399" y="182988"/>
                </a:lnTo>
                <a:lnTo>
                  <a:pt x="283043" y="150391"/>
                </a:lnTo>
                <a:lnTo>
                  <a:pt x="331835" y="120543"/>
                </a:lnTo>
                <a:lnTo>
                  <a:pt x="383565" y="93604"/>
                </a:lnTo>
                <a:lnTo>
                  <a:pt x="438025" y="69736"/>
                </a:lnTo>
                <a:lnTo>
                  <a:pt x="495006" y="49098"/>
                </a:lnTo>
                <a:lnTo>
                  <a:pt x="554299" y="31851"/>
                </a:lnTo>
                <a:lnTo>
                  <a:pt x="615697" y="18157"/>
                </a:lnTo>
                <a:lnTo>
                  <a:pt x="678989" y="8177"/>
                </a:lnTo>
                <a:lnTo>
                  <a:pt x="743967" y="2071"/>
                </a:lnTo>
                <a:lnTo>
                  <a:pt x="810423" y="0"/>
                </a:lnTo>
                <a:lnTo>
                  <a:pt x="876896" y="2071"/>
                </a:lnTo>
                <a:lnTo>
                  <a:pt x="941891" y="8177"/>
                </a:lnTo>
                <a:lnTo>
                  <a:pt x="1005198" y="18157"/>
                </a:lnTo>
                <a:lnTo>
                  <a:pt x="1066608" y="31851"/>
                </a:lnTo>
                <a:lnTo>
                  <a:pt x="1125913" y="49098"/>
                </a:lnTo>
                <a:lnTo>
                  <a:pt x="1182904" y="69736"/>
                </a:lnTo>
                <a:lnTo>
                  <a:pt x="1237373" y="93604"/>
                </a:lnTo>
                <a:lnTo>
                  <a:pt x="1289110" y="120543"/>
                </a:lnTo>
                <a:lnTo>
                  <a:pt x="1337908" y="150391"/>
                </a:lnTo>
                <a:lnTo>
                  <a:pt x="1383557" y="182988"/>
                </a:lnTo>
                <a:lnTo>
                  <a:pt x="1425849" y="218171"/>
                </a:lnTo>
                <a:lnTo>
                  <a:pt x="1464575" y="255782"/>
                </a:lnTo>
                <a:lnTo>
                  <a:pt x="1499527" y="295658"/>
                </a:lnTo>
                <a:lnTo>
                  <a:pt x="1530495" y="337639"/>
                </a:lnTo>
                <a:lnTo>
                  <a:pt x="1557272" y="381564"/>
                </a:lnTo>
                <a:lnTo>
                  <a:pt x="1579648" y="427272"/>
                </a:lnTo>
                <a:lnTo>
                  <a:pt x="1597414" y="474603"/>
                </a:lnTo>
                <a:lnTo>
                  <a:pt x="1610363" y="523395"/>
                </a:lnTo>
                <a:lnTo>
                  <a:pt x="1618286" y="573488"/>
                </a:lnTo>
                <a:lnTo>
                  <a:pt x="1620973" y="624721"/>
                </a:lnTo>
                <a:lnTo>
                  <a:pt x="1618286" y="675971"/>
                </a:lnTo>
                <a:lnTo>
                  <a:pt x="1610363" y="726078"/>
                </a:lnTo>
                <a:lnTo>
                  <a:pt x="1597414" y="774880"/>
                </a:lnTo>
                <a:lnTo>
                  <a:pt x="1579648" y="822218"/>
                </a:lnTo>
                <a:lnTo>
                  <a:pt x="1557272" y="867932"/>
                </a:lnTo>
                <a:lnTo>
                  <a:pt x="1530495" y="911859"/>
                </a:lnTo>
                <a:lnTo>
                  <a:pt x="1499527" y="953840"/>
                </a:lnTo>
                <a:lnTo>
                  <a:pt x="1464575" y="993715"/>
                </a:lnTo>
                <a:lnTo>
                  <a:pt x="1425849" y="1031322"/>
                </a:lnTo>
                <a:lnTo>
                  <a:pt x="1383557" y="1066502"/>
                </a:lnTo>
                <a:lnTo>
                  <a:pt x="1337908" y="1099093"/>
                </a:lnTo>
                <a:lnTo>
                  <a:pt x="1289110" y="1128935"/>
                </a:lnTo>
                <a:lnTo>
                  <a:pt x="1237373" y="1155868"/>
                </a:lnTo>
                <a:lnTo>
                  <a:pt x="1182904" y="1179730"/>
                </a:lnTo>
                <a:lnTo>
                  <a:pt x="1125913" y="1200362"/>
                </a:lnTo>
                <a:lnTo>
                  <a:pt x="1066608" y="1217603"/>
                </a:lnTo>
                <a:lnTo>
                  <a:pt x="1005198" y="1231292"/>
                </a:lnTo>
                <a:lnTo>
                  <a:pt x="941891" y="1241269"/>
                </a:lnTo>
                <a:lnTo>
                  <a:pt x="876896" y="1247372"/>
                </a:lnTo>
                <a:lnTo>
                  <a:pt x="810423" y="1249443"/>
                </a:lnTo>
                <a:lnTo>
                  <a:pt x="743967" y="1247372"/>
                </a:lnTo>
                <a:lnTo>
                  <a:pt x="678989" y="1241269"/>
                </a:lnTo>
                <a:lnTo>
                  <a:pt x="615697" y="1231292"/>
                </a:lnTo>
                <a:lnTo>
                  <a:pt x="554299" y="1217603"/>
                </a:lnTo>
                <a:lnTo>
                  <a:pt x="495006" y="1200362"/>
                </a:lnTo>
                <a:lnTo>
                  <a:pt x="438025" y="1179730"/>
                </a:lnTo>
                <a:lnTo>
                  <a:pt x="383565" y="1155868"/>
                </a:lnTo>
                <a:lnTo>
                  <a:pt x="331835" y="1128935"/>
                </a:lnTo>
                <a:lnTo>
                  <a:pt x="283043" y="1099093"/>
                </a:lnTo>
                <a:lnTo>
                  <a:pt x="237399" y="1066502"/>
                </a:lnTo>
                <a:lnTo>
                  <a:pt x="195112" y="1031322"/>
                </a:lnTo>
                <a:lnTo>
                  <a:pt x="156389" y="993715"/>
                </a:lnTo>
                <a:lnTo>
                  <a:pt x="121440" y="953840"/>
                </a:lnTo>
                <a:lnTo>
                  <a:pt x="90474" y="911859"/>
                </a:lnTo>
                <a:lnTo>
                  <a:pt x="63699" y="867932"/>
                </a:lnTo>
                <a:lnTo>
                  <a:pt x="41324" y="822218"/>
                </a:lnTo>
                <a:lnTo>
                  <a:pt x="23558" y="774880"/>
                </a:lnTo>
                <a:lnTo>
                  <a:pt x="10609" y="726078"/>
                </a:lnTo>
                <a:lnTo>
                  <a:pt x="2687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4640" y="4357713"/>
            <a:ext cx="1120776" cy="767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79910" y="4450847"/>
            <a:ext cx="829944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0170">
              <a:lnSpc>
                <a:spcPct val="116799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Contr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act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Soli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citat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780327" y="0"/>
                </a:moveTo>
                <a:lnTo>
                  <a:pt x="716324" y="2071"/>
                </a:lnTo>
                <a:lnTo>
                  <a:pt x="653747" y="8177"/>
                </a:lnTo>
                <a:lnTo>
                  <a:pt x="592797" y="18157"/>
                </a:lnTo>
                <a:lnTo>
                  <a:pt x="533673" y="31851"/>
                </a:lnTo>
                <a:lnTo>
                  <a:pt x="476577" y="49098"/>
                </a:lnTo>
                <a:lnTo>
                  <a:pt x="421710" y="69736"/>
                </a:lnTo>
                <a:lnTo>
                  <a:pt x="369272" y="93604"/>
                </a:lnTo>
                <a:lnTo>
                  <a:pt x="319464" y="120543"/>
                </a:lnTo>
                <a:lnTo>
                  <a:pt x="272487" y="150391"/>
                </a:lnTo>
                <a:lnTo>
                  <a:pt x="228542" y="182988"/>
                </a:lnTo>
                <a:lnTo>
                  <a:pt x="187829" y="218171"/>
                </a:lnTo>
                <a:lnTo>
                  <a:pt x="150550" y="255782"/>
                </a:lnTo>
                <a:lnTo>
                  <a:pt x="116904" y="295658"/>
                </a:lnTo>
                <a:lnTo>
                  <a:pt x="87093" y="337639"/>
                </a:lnTo>
                <a:lnTo>
                  <a:pt x="61318" y="381564"/>
                </a:lnTo>
                <a:lnTo>
                  <a:pt x="39779" y="427272"/>
                </a:lnTo>
                <a:lnTo>
                  <a:pt x="22676" y="474603"/>
                </a:lnTo>
                <a:lnTo>
                  <a:pt x="10212" y="523395"/>
                </a:lnTo>
                <a:lnTo>
                  <a:pt x="2586" y="573488"/>
                </a:lnTo>
                <a:lnTo>
                  <a:pt x="0" y="624721"/>
                </a:lnTo>
                <a:lnTo>
                  <a:pt x="2586" y="675971"/>
                </a:lnTo>
                <a:lnTo>
                  <a:pt x="10212" y="726078"/>
                </a:lnTo>
                <a:lnTo>
                  <a:pt x="22676" y="774880"/>
                </a:lnTo>
                <a:lnTo>
                  <a:pt x="39779" y="822218"/>
                </a:lnTo>
                <a:lnTo>
                  <a:pt x="61318" y="867932"/>
                </a:lnTo>
                <a:lnTo>
                  <a:pt x="87093" y="911859"/>
                </a:lnTo>
                <a:lnTo>
                  <a:pt x="116904" y="953840"/>
                </a:lnTo>
                <a:lnTo>
                  <a:pt x="150550" y="993715"/>
                </a:lnTo>
                <a:lnTo>
                  <a:pt x="187829" y="1031322"/>
                </a:lnTo>
                <a:lnTo>
                  <a:pt x="228542" y="1066502"/>
                </a:lnTo>
                <a:lnTo>
                  <a:pt x="272487" y="1099093"/>
                </a:lnTo>
                <a:lnTo>
                  <a:pt x="319464" y="1128935"/>
                </a:lnTo>
                <a:lnTo>
                  <a:pt x="369272" y="1155868"/>
                </a:lnTo>
                <a:lnTo>
                  <a:pt x="421710" y="1179730"/>
                </a:lnTo>
                <a:lnTo>
                  <a:pt x="476577" y="1200362"/>
                </a:lnTo>
                <a:lnTo>
                  <a:pt x="533673" y="1217603"/>
                </a:lnTo>
                <a:lnTo>
                  <a:pt x="592797" y="1231292"/>
                </a:lnTo>
                <a:lnTo>
                  <a:pt x="653747" y="1241269"/>
                </a:lnTo>
                <a:lnTo>
                  <a:pt x="716324" y="1247372"/>
                </a:lnTo>
                <a:lnTo>
                  <a:pt x="780327" y="1249443"/>
                </a:lnTo>
                <a:lnTo>
                  <a:pt x="844330" y="1247372"/>
                </a:lnTo>
                <a:lnTo>
                  <a:pt x="906907" y="1241269"/>
                </a:lnTo>
                <a:lnTo>
                  <a:pt x="967857" y="1231292"/>
                </a:lnTo>
                <a:lnTo>
                  <a:pt x="1026981" y="1217603"/>
                </a:lnTo>
                <a:lnTo>
                  <a:pt x="1084077" y="1200362"/>
                </a:lnTo>
                <a:lnTo>
                  <a:pt x="1138944" y="1179730"/>
                </a:lnTo>
                <a:lnTo>
                  <a:pt x="1191382" y="1155868"/>
                </a:lnTo>
                <a:lnTo>
                  <a:pt x="1241190" y="1128935"/>
                </a:lnTo>
                <a:lnTo>
                  <a:pt x="1288167" y="1099093"/>
                </a:lnTo>
                <a:lnTo>
                  <a:pt x="1332112" y="1066502"/>
                </a:lnTo>
                <a:lnTo>
                  <a:pt x="1372825" y="1031322"/>
                </a:lnTo>
                <a:lnTo>
                  <a:pt x="1410104" y="993715"/>
                </a:lnTo>
                <a:lnTo>
                  <a:pt x="1443750" y="953840"/>
                </a:lnTo>
                <a:lnTo>
                  <a:pt x="1473561" y="911859"/>
                </a:lnTo>
                <a:lnTo>
                  <a:pt x="1499336" y="867932"/>
                </a:lnTo>
                <a:lnTo>
                  <a:pt x="1520875" y="822218"/>
                </a:lnTo>
                <a:lnTo>
                  <a:pt x="1537978" y="774880"/>
                </a:lnTo>
                <a:lnTo>
                  <a:pt x="1550442" y="726078"/>
                </a:lnTo>
                <a:lnTo>
                  <a:pt x="1558068" y="675971"/>
                </a:lnTo>
                <a:lnTo>
                  <a:pt x="1560655" y="624721"/>
                </a:lnTo>
                <a:lnTo>
                  <a:pt x="1558068" y="573488"/>
                </a:lnTo>
                <a:lnTo>
                  <a:pt x="1550442" y="523395"/>
                </a:lnTo>
                <a:lnTo>
                  <a:pt x="1537978" y="474603"/>
                </a:lnTo>
                <a:lnTo>
                  <a:pt x="1520875" y="427272"/>
                </a:lnTo>
                <a:lnTo>
                  <a:pt x="1499336" y="381564"/>
                </a:lnTo>
                <a:lnTo>
                  <a:pt x="1473561" y="337639"/>
                </a:lnTo>
                <a:lnTo>
                  <a:pt x="1443750" y="295658"/>
                </a:lnTo>
                <a:lnTo>
                  <a:pt x="1410104" y="255782"/>
                </a:lnTo>
                <a:lnTo>
                  <a:pt x="1372825" y="218171"/>
                </a:lnTo>
                <a:lnTo>
                  <a:pt x="1332112" y="182988"/>
                </a:lnTo>
                <a:lnTo>
                  <a:pt x="1288167" y="150391"/>
                </a:lnTo>
                <a:lnTo>
                  <a:pt x="1241190" y="120543"/>
                </a:lnTo>
                <a:lnTo>
                  <a:pt x="1191382" y="93604"/>
                </a:lnTo>
                <a:lnTo>
                  <a:pt x="1138944" y="69736"/>
                </a:lnTo>
                <a:lnTo>
                  <a:pt x="1084077" y="49098"/>
                </a:lnTo>
                <a:lnTo>
                  <a:pt x="1026981" y="31851"/>
                </a:lnTo>
                <a:lnTo>
                  <a:pt x="967857" y="18157"/>
                </a:lnTo>
                <a:lnTo>
                  <a:pt x="906907" y="8177"/>
                </a:lnTo>
                <a:lnTo>
                  <a:pt x="844330" y="2071"/>
                </a:lnTo>
                <a:lnTo>
                  <a:pt x="7803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0059" y="4116459"/>
            <a:ext cx="1560830" cy="1249680"/>
          </a:xfrm>
          <a:custGeom>
            <a:avLst/>
            <a:gdLst/>
            <a:ahLst/>
            <a:cxnLst/>
            <a:rect l="l" t="t" r="r" b="b"/>
            <a:pathLst>
              <a:path w="1560829" h="1249679">
                <a:moveTo>
                  <a:pt x="0" y="624721"/>
                </a:moveTo>
                <a:lnTo>
                  <a:pt x="2586" y="573488"/>
                </a:lnTo>
                <a:lnTo>
                  <a:pt x="10212" y="523395"/>
                </a:lnTo>
                <a:lnTo>
                  <a:pt x="22676" y="474603"/>
                </a:lnTo>
                <a:lnTo>
                  <a:pt x="39779" y="427272"/>
                </a:lnTo>
                <a:lnTo>
                  <a:pt x="61318" y="381564"/>
                </a:lnTo>
                <a:lnTo>
                  <a:pt x="87093" y="337639"/>
                </a:lnTo>
                <a:lnTo>
                  <a:pt x="116904" y="295658"/>
                </a:lnTo>
                <a:lnTo>
                  <a:pt x="150550" y="255782"/>
                </a:lnTo>
                <a:lnTo>
                  <a:pt x="187829" y="218171"/>
                </a:lnTo>
                <a:lnTo>
                  <a:pt x="228542" y="182988"/>
                </a:lnTo>
                <a:lnTo>
                  <a:pt x="272487" y="150391"/>
                </a:lnTo>
                <a:lnTo>
                  <a:pt x="319464" y="120543"/>
                </a:lnTo>
                <a:lnTo>
                  <a:pt x="369272" y="93604"/>
                </a:lnTo>
                <a:lnTo>
                  <a:pt x="421710" y="69736"/>
                </a:lnTo>
                <a:lnTo>
                  <a:pt x="476577" y="49098"/>
                </a:lnTo>
                <a:lnTo>
                  <a:pt x="533673" y="31851"/>
                </a:lnTo>
                <a:lnTo>
                  <a:pt x="592797" y="18157"/>
                </a:lnTo>
                <a:lnTo>
                  <a:pt x="653747" y="8177"/>
                </a:lnTo>
                <a:lnTo>
                  <a:pt x="716324" y="2071"/>
                </a:lnTo>
                <a:lnTo>
                  <a:pt x="780327" y="0"/>
                </a:lnTo>
                <a:lnTo>
                  <a:pt x="844330" y="2071"/>
                </a:lnTo>
                <a:lnTo>
                  <a:pt x="906907" y="8177"/>
                </a:lnTo>
                <a:lnTo>
                  <a:pt x="967857" y="18157"/>
                </a:lnTo>
                <a:lnTo>
                  <a:pt x="1026981" y="31851"/>
                </a:lnTo>
                <a:lnTo>
                  <a:pt x="1084077" y="49098"/>
                </a:lnTo>
                <a:lnTo>
                  <a:pt x="1138944" y="69736"/>
                </a:lnTo>
                <a:lnTo>
                  <a:pt x="1191382" y="93604"/>
                </a:lnTo>
                <a:lnTo>
                  <a:pt x="1241190" y="120543"/>
                </a:lnTo>
                <a:lnTo>
                  <a:pt x="1288167" y="150391"/>
                </a:lnTo>
                <a:lnTo>
                  <a:pt x="1332112" y="182988"/>
                </a:lnTo>
                <a:lnTo>
                  <a:pt x="1372825" y="218171"/>
                </a:lnTo>
                <a:lnTo>
                  <a:pt x="1410104" y="255782"/>
                </a:lnTo>
                <a:lnTo>
                  <a:pt x="1443750" y="295658"/>
                </a:lnTo>
                <a:lnTo>
                  <a:pt x="1473561" y="337639"/>
                </a:lnTo>
                <a:lnTo>
                  <a:pt x="1499336" y="381564"/>
                </a:lnTo>
                <a:lnTo>
                  <a:pt x="1520875" y="427272"/>
                </a:lnTo>
                <a:lnTo>
                  <a:pt x="1537978" y="474603"/>
                </a:lnTo>
                <a:lnTo>
                  <a:pt x="1550442" y="523395"/>
                </a:lnTo>
                <a:lnTo>
                  <a:pt x="1558068" y="573488"/>
                </a:lnTo>
                <a:lnTo>
                  <a:pt x="1560655" y="624721"/>
                </a:lnTo>
                <a:lnTo>
                  <a:pt x="1558068" y="675971"/>
                </a:lnTo>
                <a:lnTo>
                  <a:pt x="1550442" y="726078"/>
                </a:lnTo>
                <a:lnTo>
                  <a:pt x="1537978" y="774880"/>
                </a:lnTo>
                <a:lnTo>
                  <a:pt x="1520875" y="822218"/>
                </a:lnTo>
                <a:lnTo>
                  <a:pt x="1499336" y="867932"/>
                </a:lnTo>
                <a:lnTo>
                  <a:pt x="1473561" y="911859"/>
                </a:lnTo>
                <a:lnTo>
                  <a:pt x="1443750" y="953840"/>
                </a:lnTo>
                <a:lnTo>
                  <a:pt x="1410104" y="993715"/>
                </a:lnTo>
                <a:lnTo>
                  <a:pt x="1372825" y="1031322"/>
                </a:lnTo>
                <a:lnTo>
                  <a:pt x="1332112" y="1066502"/>
                </a:lnTo>
                <a:lnTo>
                  <a:pt x="1288167" y="1099093"/>
                </a:lnTo>
                <a:lnTo>
                  <a:pt x="1241190" y="1128935"/>
                </a:lnTo>
                <a:lnTo>
                  <a:pt x="1191382" y="1155868"/>
                </a:lnTo>
                <a:lnTo>
                  <a:pt x="1138944" y="1179730"/>
                </a:lnTo>
                <a:lnTo>
                  <a:pt x="1084077" y="1200362"/>
                </a:lnTo>
                <a:lnTo>
                  <a:pt x="1026981" y="1217603"/>
                </a:lnTo>
                <a:lnTo>
                  <a:pt x="967857" y="1231292"/>
                </a:lnTo>
                <a:lnTo>
                  <a:pt x="906907" y="1241269"/>
                </a:lnTo>
                <a:lnTo>
                  <a:pt x="844330" y="1247372"/>
                </a:lnTo>
                <a:lnTo>
                  <a:pt x="780327" y="1249443"/>
                </a:lnTo>
                <a:lnTo>
                  <a:pt x="716324" y="1247372"/>
                </a:lnTo>
                <a:lnTo>
                  <a:pt x="653747" y="1241269"/>
                </a:lnTo>
                <a:lnTo>
                  <a:pt x="592797" y="1231292"/>
                </a:lnTo>
                <a:lnTo>
                  <a:pt x="533673" y="1217603"/>
                </a:lnTo>
                <a:lnTo>
                  <a:pt x="476577" y="1200362"/>
                </a:lnTo>
                <a:lnTo>
                  <a:pt x="421710" y="1179730"/>
                </a:lnTo>
                <a:lnTo>
                  <a:pt x="369272" y="1155868"/>
                </a:lnTo>
                <a:lnTo>
                  <a:pt x="319464" y="1128935"/>
                </a:lnTo>
                <a:lnTo>
                  <a:pt x="272487" y="1099093"/>
                </a:lnTo>
                <a:lnTo>
                  <a:pt x="228542" y="1066502"/>
                </a:lnTo>
                <a:lnTo>
                  <a:pt x="187829" y="1031322"/>
                </a:lnTo>
                <a:lnTo>
                  <a:pt x="150550" y="993715"/>
                </a:lnTo>
                <a:lnTo>
                  <a:pt x="116904" y="953840"/>
                </a:lnTo>
                <a:lnTo>
                  <a:pt x="87093" y="911859"/>
                </a:lnTo>
                <a:lnTo>
                  <a:pt x="61318" y="867932"/>
                </a:lnTo>
                <a:lnTo>
                  <a:pt x="39779" y="822218"/>
                </a:lnTo>
                <a:lnTo>
                  <a:pt x="22676" y="774880"/>
                </a:lnTo>
                <a:lnTo>
                  <a:pt x="10212" y="726078"/>
                </a:lnTo>
                <a:lnTo>
                  <a:pt x="2586" y="675971"/>
                </a:lnTo>
                <a:lnTo>
                  <a:pt x="0" y="624721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61333" y="4357713"/>
            <a:ext cx="1078109" cy="7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095936" y="4380757"/>
            <a:ext cx="807720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0010">
              <a:lnSpc>
                <a:spcPct val="116900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Contr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act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Evalua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ion and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Award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1241920" y="0"/>
                </a:moveTo>
                <a:lnTo>
                  <a:pt x="1140069" y="2414"/>
                </a:lnTo>
                <a:lnTo>
                  <a:pt x="1040485" y="9532"/>
                </a:lnTo>
                <a:lnTo>
                  <a:pt x="943487" y="21166"/>
                </a:lnTo>
                <a:lnTo>
                  <a:pt x="849394" y="37128"/>
                </a:lnTo>
                <a:lnTo>
                  <a:pt x="758527" y="57232"/>
                </a:lnTo>
                <a:lnTo>
                  <a:pt x="671205" y="81289"/>
                </a:lnTo>
                <a:lnTo>
                  <a:pt x="587749" y="109112"/>
                </a:lnTo>
                <a:lnTo>
                  <a:pt x="508477" y="140514"/>
                </a:lnTo>
                <a:lnTo>
                  <a:pt x="433709" y="175307"/>
                </a:lnTo>
                <a:lnTo>
                  <a:pt x="363766" y="213303"/>
                </a:lnTo>
                <a:lnTo>
                  <a:pt x="298967" y="254315"/>
                </a:lnTo>
                <a:lnTo>
                  <a:pt x="239631" y="298156"/>
                </a:lnTo>
                <a:lnTo>
                  <a:pt x="186078" y="344638"/>
                </a:lnTo>
                <a:lnTo>
                  <a:pt x="138629" y="393573"/>
                </a:lnTo>
                <a:lnTo>
                  <a:pt x="97602" y="444774"/>
                </a:lnTo>
                <a:lnTo>
                  <a:pt x="63318" y="498054"/>
                </a:lnTo>
                <a:lnTo>
                  <a:pt x="36096" y="553224"/>
                </a:lnTo>
                <a:lnTo>
                  <a:pt x="16255" y="610098"/>
                </a:lnTo>
                <a:lnTo>
                  <a:pt x="4117" y="668488"/>
                </a:lnTo>
                <a:lnTo>
                  <a:pt x="0" y="728206"/>
                </a:lnTo>
                <a:lnTo>
                  <a:pt x="4117" y="787942"/>
                </a:lnTo>
                <a:lnTo>
                  <a:pt x="16255" y="846345"/>
                </a:lnTo>
                <a:lnTo>
                  <a:pt x="36096" y="903230"/>
                </a:lnTo>
                <a:lnTo>
                  <a:pt x="63318" y="958408"/>
                </a:lnTo>
                <a:lnTo>
                  <a:pt x="97602" y="1011692"/>
                </a:lnTo>
                <a:lnTo>
                  <a:pt x="138629" y="1062896"/>
                </a:lnTo>
                <a:lnTo>
                  <a:pt x="186078" y="1111831"/>
                </a:lnTo>
                <a:lnTo>
                  <a:pt x="239631" y="1158311"/>
                </a:lnTo>
                <a:lnTo>
                  <a:pt x="298967" y="1202149"/>
                </a:lnTo>
                <a:lnTo>
                  <a:pt x="363766" y="1243157"/>
                </a:lnTo>
                <a:lnTo>
                  <a:pt x="433709" y="1281148"/>
                </a:lnTo>
                <a:lnTo>
                  <a:pt x="508477" y="1315935"/>
                </a:lnTo>
                <a:lnTo>
                  <a:pt x="587749" y="1347331"/>
                </a:lnTo>
                <a:lnTo>
                  <a:pt x="671205" y="1375148"/>
                </a:lnTo>
                <a:lnTo>
                  <a:pt x="758527" y="1399199"/>
                </a:lnTo>
                <a:lnTo>
                  <a:pt x="849394" y="1419297"/>
                </a:lnTo>
                <a:lnTo>
                  <a:pt x="943487" y="1435254"/>
                </a:lnTo>
                <a:lnTo>
                  <a:pt x="1040485" y="1446885"/>
                </a:lnTo>
                <a:lnTo>
                  <a:pt x="1140069" y="1454000"/>
                </a:lnTo>
                <a:lnTo>
                  <a:pt x="1241920" y="1456413"/>
                </a:lnTo>
                <a:lnTo>
                  <a:pt x="1343771" y="1454000"/>
                </a:lnTo>
                <a:lnTo>
                  <a:pt x="1443356" y="1446885"/>
                </a:lnTo>
                <a:lnTo>
                  <a:pt x="1540354" y="1435254"/>
                </a:lnTo>
                <a:lnTo>
                  <a:pt x="1634446" y="1419297"/>
                </a:lnTo>
                <a:lnTo>
                  <a:pt x="1725313" y="1399199"/>
                </a:lnTo>
                <a:lnTo>
                  <a:pt x="1812635" y="1375148"/>
                </a:lnTo>
                <a:lnTo>
                  <a:pt x="1896092" y="1347331"/>
                </a:lnTo>
                <a:lnTo>
                  <a:pt x="1975364" y="1315935"/>
                </a:lnTo>
                <a:lnTo>
                  <a:pt x="2050131" y="1281148"/>
                </a:lnTo>
                <a:lnTo>
                  <a:pt x="2120074" y="1243157"/>
                </a:lnTo>
                <a:lnTo>
                  <a:pt x="2184874" y="1202149"/>
                </a:lnTo>
                <a:lnTo>
                  <a:pt x="2244210" y="1158311"/>
                </a:lnTo>
                <a:lnTo>
                  <a:pt x="2297762" y="1111831"/>
                </a:lnTo>
                <a:lnTo>
                  <a:pt x="2345212" y="1062896"/>
                </a:lnTo>
                <a:lnTo>
                  <a:pt x="2386239" y="1011692"/>
                </a:lnTo>
                <a:lnTo>
                  <a:pt x="2420523" y="958408"/>
                </a:lnTo>
                <a:lnTo>
                  <a:pt x="2447745" y="903230"/>
                </a:lnTo>
                <a:lnTo>
                  <a:pt x="2467585" y="846345"/>
                </a:lnTo>
                <a:lnTo>
                  <a:pt x="2479724" y="787942"/>
                </a:lnTo>
                <a:lnTo>
                  <a:pt x="2483841" y="728206"/>
                </a:lnTo>
                <a:lnTo>
                  <a:pt x="2479724" y="668488"/>
                </a:lnTo>
                <a:lnTo>
                  <a:pt x="2467585" y="610098"/>
                </a:lnTo>
                <a:lnTo>
                  <a:pt x="2447745" y="553224"/>
                </a:lnTo>
                <a:lnTo>
                  <a:pt x="2420523" y="498054"/>
                </a:lnTo>
                <a:lnTo>
                  <a:pt x="2386239" y="444774"/>
                </a:lnTo>
                <a:lnTo>
                  <a:pt x="2345212" y="393573"/>
                </a:lnTo>
                <a:lnTo>
                  <a:pt x="2297762" y="344638"/>
                </a:lnTo>
                <a:lnTo>
                  <a:pt x="2244210" y="298156"/>
                </a:lnTo>
                <a:lnTo>
                  <a:pt x="2184874" y="254315"/>
                </a:lnTo>
                <a:lnTo>
                  <a:pt x="2120074" y="213303"/>
                </a:lnTo>
                <a:lnTo>
                  <a:pt x="2050131" y="175307"/>
                </a:lnTo>
                <a:lnTo>
                  <a:pt x="1975364" y="140514"/>
                </a:lnTo>
                <a:lnTo>
                  <a:pt x="1896092" y="109112"/>
                </a:lnTo>
                <a:lnTo>
                  <a:pt x="1812635" y="81289"/>
                </a:lnTo>
                <a:lnTo>
                  <a:pt x="1725313" y="57232"/>
                </a:lnTo>
                <a:lnTo>
                  <a:pt x="1634446" y="37128"/>
                </a:lnTo>
                <a:lnTo>
                  <a:pt x="1540354" y="21166"/>
                </a:lnTo>
                <a:lnTo>
                  <a:pt x="1443356" y="9532"/>
                </a:lnTo>
                <a:lnTo>
                  <a:pt x="1343771" y="2414"/>
                </a:lnTo>
                <a:lnTo>
                  <a:pt x="12419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31512" y="3909615"/>
            <a:ext cx="2484120" cy="1456690"/>
          </a:xfrm>
          <a:custGeom>
            <a:avLst/>
            <a:gdLst/>
            <a:ahLst/>
            <a:cxnLst/>
            <a:rect l="l" t="t" r="r" b="b"/>
            <a:pathLst>
              <a:path w="2484120" h="1456689">
                <a:moveTo>
                  <a:pt x="0" y="728206"/>
                </a:moveTo>
                <a:lnTo>
                  <a:pt x="4117" y="668488"/>
                </a:lnTo>
                <a:lnTo>
                  <a:pt x="16255" y="610098"/>
                </a:lnTo>
                <a:lnTo>
                  <a:pt x="36096" y="553224"/>
                </a:lnTo>
                <a:lnTo>
                  <a:pt x="63318" y="498054"/>
                </a:lnTo>
                <a:lnTo>
                  <a:pt x="97602" y="444774"/>
                </a:lnTo>
                <a:lnTo>
                  <a:pt x="138629" y="393573"/>
                </a:lnTo>
                <a:lnTo>
                  <a:pt x="186078" y="344638"/>
                </a:lnTo>
                <a:lnTo>
                  <a:pt x="239631" y="298156"/>
                </a:lnTo>
                <a:lnTo>
                  <a:pt x="298967" y="254315"/>
                </a:lnTo>
                <a:lnTo>
                  <a:pt x="363766" y="213303"/>
                </a:lnTo>
                <a:lnTo>
                  <a:pt x="433709" y="175307"/>
                </a:lnTo>
                <a:lnTo>
                  <a:pt x="508477" y="140514"/>
                </a:lnTo>
                <a:lnTo>
                  <a:pt x="587749" y="109112"/>
                </a:lnTo>
                <a:lnTo>
                  <a:pt x="671205" y="81289"/>
                </a:lnTo>
                <a:lnTo>
                  <a:pt x="758527" y="57232"/>
                </a:lnTo>
                <a:lnTo>
                  <a:pt x="849394" y="37128"/>
                </a:lnTo>
                <a:lnTo>
                  <a:pt x="943487" y="21166"/>
                </a:lnTo>
                <a:lnTo>
                  <a:pt x="1040485" y="9532"/>
                </a:lnTo>
                <a:lnTo>
                  <a:pt x="1140069" y="2414"/>
                </a:lnTo>
                <a:lnTo>
                  <a:pt x="1241920" y="0"/>
                </a:lnTo>
                <a:lnTo>
                  <a:pt x="1343771" y="2414"/>
                </a:lnTo>
                <a:lnTo>
                  <a:pt x="1443356" y="9532"/>
                </a:lnTo>
                <a:lnTo>
                  <a:pt x="1540354" y="21166"/>
                </a:lnTo>
                <a:lnTo>
                  <a:pt x="1634446" y="37128"/>
                </a:lnTo>
                <a:lnTo>
                  <a:pt x="1725313" y="57232"/>
                </a:lnTo>
                <a:lnTo>
                  <a:pt x="1812635" y="81289"/>
                </a:lnTo>
                <a:lnTo>
                  <a:pt x="1896092" y="109112"/>
                </a:lnTo>
                <a:lnTo>
                  <a:pt x="1975364" y="140514"/>
                </a:lnTo>
                <a:lnTo>
                  <a:pt x="2050131" y="175307"/>
                </a:lnTo>
                <a:lnTo>
                  <a:pt x="2120074" y="213303"/>
                </a:lnTo>
                <a:lnTo>
                  <a:pt x="2184874" y="254315"/>
                </a:lnTo>
                <a:lnTo>
                  <a:pt x="2244210" y="298156"/>
                </a:lnTo>
                <a:lnTo>
                  <a:pt x="2297762" y="344638"/>
                </a:lnTo>
                <a:lnTo>
                  <a:pt x="2345212" y="393573"/>
                </a:lnTo>
                <a:lnTo>
                  <a:pt x="2386239" y="444774"/>
                </a:lnTo>
                <a:lnTo>
                  <a:pt x="2420523" y="498054"/>
                </a:lnTo>
                <a:lnTo>
                  <a:pt x="2447745" y="553224"/>
                </a:lnTo>
                <a:lnTo>
                  <a:pt x="2467585" y="610098"/>
                </a:lnTo>
                <a:lnTo>
                  <a:pt x="2479724" y="668488"/>
                </a:lnTo>
                <a:lnTo>
                  <a:pt x="2483841" y="728206"/>
                </a:lnTo>
                <a:lnTo>
                  <a:pt x="2479724" y="787942"/>
                </a:lnTo>
                <a:lnTo>
                  <a:pt x="2467585" y="846345"/>
                </a:lnTo>
                <a:lnTo>
                  <a:pt x="2447745" y="903230"/>
                </a:lnTo>
                <a:lnTo>
                  <a:pt x="2420523" y="958408"/>
                </a:lnTo>
                <a:lnTo>
                  <a:pt x="2386239" y="1011692"/>
                </a:lnTo>
                <a:lnTo>
                  <a:pt x="2345212" y="1062896"/>
                </a:lnTo>
                <a:lnTo>
                  <a:pt x="2297762" y="1111831"/>
                </a:lnTo>
                <a:lnTo>
                  <a:pt x="2244210" y="1158311"/>
                </a:lnTo>
                <a:lnTo>
                  <a:pt x="2184874" y="1202149"/>
                </a:lnTo>
                <a:lnTo>
                  <a:pt x="2120074" y="1243157"/>
                </a:lnTo>
                <a:lnTo>
                  <a:pt x="2050131" y="1281148"/>
                </a:lnTo>
                <a:lnTo>
                  <a:pt x="1975364" y="1315935"/>
                </a:lnTo>
                <a:lnTo>
                  <a:pt x="1896092" y="1347331"/>
                </a:lnTo>
                <a:lnTo>
                  <a:pt x="1812635" y="1375148"/>
                </a:lnTo>
                <a:lnTo>
                  <a:pt x="1725313" y="1399199"/>
                </a:lnTo>
                <a:lnTo>
                  <a:pt x="1634446" y="1419297"/>
                </a:lnTo>
                <a:lnTo>
                  <a:pt x="1540354" y="1435254"/>
                </a:lnTo>
                <a:lnTo>
                  <a:pt x="1443356" y="1446885"/>
                </a:lnTo>
                <a:lnTo>
                  <a:pt x="1343771" y="1454000"/>
                </a:lnTo>
                <a:lnTo>
                  <a:pt x="1241920" y="1456413"/>
                </a:lnTo>
                <a:lnTo>
                  <a:pt x="1140069" y="1454000"/>
                </a:lnTo>
                <a:lnTo>
                  <a:pt x="1040485" y="1446885"/>
                </a:lnTo>
                <a:lnTo>
                  <a:pt x="943487" y="1435254"/>
                </a:lnTo>
                <a:lnTo>
                  <a:pt x="849394" y="1419297"/>
                </a:lnTo>
                <a:lnTo>
                  <a:pt x="758527" y="1399199"/>
                </a:lnTo>
                <a:lnTo>
                  <a:pt x="671205" y="1375148"/>
                </a:lnTo>
                <a:lnTo>
                  <a:pt x="587749" y="1347331"/>
                </a:lnTo>
                <a:lnTo>
                  <a:pt x="508477" y="1315935"/>
                </a:lnTo>
                <a:lnTo>
                  <a:pt x="433709" y="1281148"/>
                </a:lnTo>
                <a:lnTo>
                  <a:pt x="363766" y="1243157"/>
                </a:lnTo>
                <a:lnTo>
                  <a:pt x="298967" y="1202149"/>
                </a:lnTo>
                <a:lnTo>
                  <a:pt x="239631" y="1158311"/>
                </a:lnTo>
                <a:lnTo>
                  <a:pt x="186078" y="1111831"/>
                </a:lnTo>
                <a:lnTo>
                  <a:pt x="138629" y="1062896"/>
                </a:lnTo>
                <a:lnTo>
                  <a:pt x="97602" y="1011692"/>
                </a:lnTo>
                <a:lnTo>
                  <a:pt x="63318" y="958408"/>
                </a:lnTo>
                <a:lnTo>
                  <a:pt x="36096" y="903230"/>
                </a:lnTo>
                <a:lnTo>
                  <a:pt x="16255" y="846345"/>
                </a:lnTo>
                <a:lnTo>
                  <a:pt x="4117" y="787942"/>
                </a:lnTo>
                <a:lnTo>
                  <a:pt x="0" y="728206"/>
                </a:lnTo>
                <a:close/>
              </a:path>
            </a:pathLst>
          </a:custGeom>
          <a:ln w="2539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08024" y="4180963"/>
            <a:ext cx="1731069" cy="9134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276027" y="4204006"/>
            <a:ext cx="996950" cy="95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17000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Contr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act Perf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rmance Management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rocess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8836175" y="0"/>
                </a:moveTo>
                <a:lnTo>
                  <a:pt x="148301" y="385"/>
                </a:lnTo>
                <a:lnTo>
                  <a:pt x="106325" y="9071"/>
                </a:lnTo>
                <a:lnTo>
                  <a:pt x="69187" y="27999"/>
                </a:lnTo>
                <a:lnTo>
                  <a:pt x="38471" y="55586"/>
                </a:lnTo>
                <a:lnTo>
                  <a:pt x="15760" y="90252"/>
                </a:lnTo>
                <a:lnTo>
                  <a:pt x="2639" y="130411"/>
                </a:lnTo>
                <a:lnTo>
                  <a:pt x="0" y="159456"/>
                </a:lnTo>
                <a:lnTo>
                  <a:pt x="386" y="808477"/>
                </a:lnTo>
                <a:lnTo>
                  <a:pt x="9074" y="850448"/>
                </a:lnTo>
                <a:lnTo>
                  <a:pt x="28007" y="887581"/>
                </a:lnTo>
                <a:lnTo>
                  <a:pt x="55599" y="918292"/>
                </a:lnTo>
                <a:lnTo>
                  <a:pt x="90269" y="940999"/>
                </a:lnTo>
                <a:lnTo>
                  <a:pt x="130433" y="954119"/>
                </a:lnTo>
                <a:lnTo>
                  <a:pt x="159480" y="956758"/>
                </a:lnTo>
                <a:lnTo>
                  <a:pt x="8847377" y="956371"/>
                </a:lnTo>
                <a:lnTo>
                  <a:pt x="8889365" y="947681"/>
                </a:lnTo>
                <a:lnTo>
                  <a:pt x="8926503" y="928750"/>
                </a:lnTo>
                <a:lnTo>
                  <a:pt x="8957214" y="901160"/>
                </a:lnTo>
                <a:lnTo>
                  <a:pt x="8979917" y="866495"/>
                </a:lnTo>
                <a:lnTo>
                  <a:pt x="8993032" y="826336"/>
                </a:lnTo>
                <a:lnTo>
                  <a:pt x="8995670" y="797294"/>
                </a:lnTo>
                <a:lnTo>
                  <a:pt x="8995283" y="148267"/>
                </a:lnTo>
                <a:lnTo>
                  <a:pt x="8986597" y="106298"/>
                </a:lnTo>
                <a:lnTo>
                  <a:pt x="8967670" y="69168"/>
                </a:lnTo>
                <a:lnTo>
                  <a:pt x="8940081" y="38460"/>
                </a:lnTo>
                <a:lnTo>
                  <a:pt x="8905409" y="15756"/>
                </a:lnTo>
                <a:lnTo>
                  <a:pt x="8865235" y="2638"/>
                </a:lnTo>
                <a:lnTo>
                  <a:pt x="883617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112" y="5875786"/>
            <a:ext cx="8996045" cy="956944"/>
          </a:xfrm>
          <a:custGeom>
            <a:avLst/>
            <a:gdLst/>
            <a:ahLst/>
            <a:cxnLst/>
            <a:rect l="l" t="t" r="r" b="b"/>
            <a:pathLst>
              <a:path w="8996045" h="956945">
                <a:moveTo>
                  <a:pt x="0" y="159456"/>
                </a:moveTo>
                <a:lnTo>
                  <a:pt x="5849" y="116512"/>
                </a:lnTo>
                <a:lnTo>
                  <a:pt x="22343" y="78008"/>
                </a:lnTo>
                <a:lnTo>
                  <a:pt x="47898" y="45526"/>
                </a:lnTo>
                <a:lnTo>
                  <a:pt x="80931" y="20649"/>
                </a:lnTo>
                <a:lnTo>
                  <a:pt x="119857" y="4959"/>
                </a:lnTo>
                <a:lnTo>
                  <a:pt x="8836175" y="0"/>
                </a:lnTo>
                <a:lnTo>
                  <a:pt x="8850894" y="669"/>
                </a:lnTo>
                <a:lnTo>
                  <a:pt x="8892551" y="10240"/>
                </a:lnTo>
                <a:lnTo>
                  <a:pt x="8929233" y="29924"/>
                </a:lnTo>
                <a:lnTo>
                  <a:pt x="8959358" y="58141"/>
                </a:lnTo>
                <a:lnTo>
                  <a:pt x="8981348" y="93306"/>
                </a:lnTo>
                <a:lnTo>
                  <a:pt x="8993623" y="133838"/>
                </a:lnTo>
                <a:lnTo>
                  <a:pt x="8995670" y="797294"/>
                </a:lnTo>
                <a:lnTo>
                  <a:pt x="8995000" y="812003"/>
                </a:lnTo>
                <a:lnTo>
                  <a:pt x="8985432" y="853641"/>
                </a:lnTo>
                <a:lnTo>
                  <a:pt x="8965749" y="890313"/>
                </a:lnTo>
                <a:lnTo>
                  <a:pt x="8937533" y="920438"/>
                </a:lnTo>
                <a:lnTo>
                  <a:pt x="8902361" y="942431"/>
                </a:lnTo>
                <a:lnTo>
                  <a:pt x="8861814" y="954710"/>
                </a:lnTo>
                <a:lnTo>
                  <a:pt x="159480" y="956758"/>
                </a:lnTo>
                <a:lnTo>
                  <a:pt x="144769" y="956089"/>
                </a:lnTo>
                <a:lnTo>
                  <a:pt x="103125" y="946516"/>
                </a:lnTo>
                <a:lnTo>
                  <a:pt x="66448" y="926829"/>
                </a:lnTo>
                <a:lnTo>
                  <a:pt x="36320" y="898610"/>
                </a:lnTo>
                <a:lnTo>
                  <a:pt x="14325" y="863442"/>
                </a:lnTo>
                <a:lnTo>
                  <a:pt x="2046" y="822908"/>
                </a:lnTo>
                <a:lnTo>
                  <a:pt x="0" y="159456"/>
                </a:lnTo>
                <a:close/>
              </a:path>
            </a:pathLst>
          </a:custGeom>
          <a:ln w="25395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0794" y="5981270"/>
            <a:ext cx="8876304" cy="7458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61334" y="6063543"/>
            <a:ext cx="8613140" cy="469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Finding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s ide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tified 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durin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g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the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lang="en-US"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A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Pr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1400" spc="5" dirty="0" smtClean="0">
                <a:solidFill>
                  <a:srgbClr val="FFFF00"/>
                </a:solidFill>
                <a:latin typeface="Calibri"/>
                <a:cs typeface="Calibri"/>
              </a:rPr>
              <a:t>c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ur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eme</a:t>
            </a:r>
            <a:r>
              <a:rPr sz="1400" spc="-20" dirty="0" smtClean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140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Rev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iew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will be documented in the “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Summ</a:t>
            </a:r>
            <a:r>
              <a:rPr sz="1400" spc="5" dirty="0" smtClean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ry</a:t>
            </a:r>
            <a:r>
              <a:rPr sz="140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f 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Finding</a:t>
            </a:r>
            <a:r>
              <a:rPr sz="1400" dirty="0" smtClean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lang="en-US" sz="1400" dirty="0" smtClean="0">
                <a:solidFill>
                  <a:srgbClr val="FFFF00"/>
                </a:solidFill>
                <a:latin typeface="Calibri"/>
                <a:cs typeface="Calibri"/>
              </a:rPr>
              <a:t>"</a:t>
            </a:r>
            <a:r>
              <a:rPr sz="1400" spc="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dirty="0" smtClean="0">
                <a:solidFill>
                  <a:srgbClr val="FFFF00"/>
                </a:solidFill>
                <a:latin typeface="Calibri"/>
                <a:cs typeface="Calibri"/>
              </a:rPr>
              <a:t>tab</a:t>
            </a:r>
            <a:r>
              <a:rPr lang="en-US" sz="1400" dirty="0" smtClean="0">
                <a:solidFill>
                  <a:srgbClr val="FFFF00"/>
                </a:solidFill>
                <a:latin typeface="Calibri"/>
                <a:cs typeface="Calibri"/>
              </a:rPr>
              <a:t> of the tool</a:t>
            </a:r>
            <a:r>
              <a:rPr sz="1400" dirty="0" smtClean="0">
                <a:solidFill>
                  <a:srgbClr val="FFFF00"/>
                </a:solidFill>
                <a:latin typeface="Calibri"/>
                <a:cs typeface="Calibri"/>
              </a:rPr>
              <a:t>;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 smtClean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lang="en-US" sz="1400" spc="-15" dirty="0" smtClean="0">
                <a:solidFill>
                  <a:srgbClr val="FFFF00"/>
                </a:solidFill>
                <a:latin typeface="Calibri"/>
                <a:cs typeface="Calibri"/>
              </a:rPr>
              <a:t>FA will be responsible </a:t>
            </a:r>
            <a:r>
              <a:rPr sz="1400" spc="-15" dirty="0" smtClean="0">
                <a:solidFill>
                  <a:srgbClr val="FFFF00"/>
                </a:solidFill>
                <a:latin typeface="Calibri"/>
                <a:cs typeface="Calibri"/>
              </a:rPr>
              <a:t>fo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r</a:t>
            </a:r>
            <a:r>
              <a:rPr sz="140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devel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pin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g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the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correcti</a:t>
            </a:r>
            <a:r>
              <a:rPr sz="1400" spc="-15" dirty="0" smtClean="0">
                <a:solidFill>
                  <a:srgbClr val="FFFF00"/>
                </a:solidFill>
                <a:latin typeface="Calibri"/>
                <a:cs typeface="Calibri"/>
              </a:rPr>
              <a:t>v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140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acti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on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00"/>
                </a:solidFill>
                <a:latin typeface="Calibri"/>
                <a:cs typeface="Calibri"/>
              </a:rPr>
              <a:t>fo</a:t>
            </a:r>
            <a:r>
              <a:rPr sz="1400" spc="-5" dirty="0">
                <a:solidFill>
                  <a:srgbClr val="FFFF00"/>
                </a:solidFill>
                <a:latin typeface="Calibri"/>
                <a:cs typeface="Calibri"/>
              </a:rPr>
              <a:t>r</a:t>
            </a:r>
            <a:r>
              <a:rPr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y</a:t>
            </a:r>
            <a:r>
              <a:rPr lang="en-US" sz="1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400" spc="-5" dirty="0" smtClean="0">
                <a:solidFill>
                  <a:srgbClr val="FFFF00"/>
                </a:solidFill>
                <a:latin typeface="Calibri"/>
                <a:cs typeface="Calibri"/>
              </a:rPr>
              <a:t>findi</a:t>
            </a:r>
            <a:r>
              <a:rPr sz="1400" spc="-20" dirty="0" smtClean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1400" spc="-10" dirty="0" smtClean="0">
                <a:solidFill>
                  <a:srgbClr val="FFFF00"/>
                </a:solidFill>
                <a:latin typeface="Calibri"/>
                <a:cs typeface="Calibri"/>
              </a:rPr>
              <a:t>gs</a:t>
            </a:r>
            <a:r>
              <a:rPr sz="1400" spc="-10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sz="1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02870" y="3665186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89"/>
                </a:moveTo>
                <a:lnTo>
                  <a:pt x="0" y="167989"/>
                </a:lnTo>
                <a:lnTo>
                  <a:pt x="124763" y="292679"/>
                </a:lnTo>
                <a:lnTo>
                  <a:pt x="249527" y="167989"/>
                </a:lnTo>
                <a:close/>
              </a:path>
              <a:path w="249555" h="292735">
                <a:moveTo>
                  <a:pt x="187177" y="0"/>
                </a:moveTo>
                <a:lnTo>
                  <a:pt x="62388" y="0"/>
                </a:lnTo>
                <a:lnTo>
                  <a:pt x="62388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72216" y="3652489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43" y="167989"/>
                </a:moveTo>
                <a:lnTo>
                  <a:pt x="0" y="167989"/>
                </a:lnTo>
                <a:lnTo>
                  <a:pt x="155417" y="323407"/>
                </a:lnTo>
                <a:lnTo>
                  <a:pt x="182327" y="296488"/>
                </a:lnTo>
                <a:lnTo>
                  <a:pt x="146439" y="296488"/>
                </a:lnTo>
                <a:lnTo>
                  <a:pt x="155416" y="287505"/>
                </a:lnTo>
                <a:lnTo>
                  <a:pt x="61335" y="193384"/>
                </a:lnTo>
                <a:lnTo>
                  <a:pt x="30654" y="193384"/>
                </a:lnTo>
                <a:lnTo>
                  <a:pt x="39632" y="171671"/>
                </a:lnTo>
                <a:lnTo>
                  <a:pt x="80343" y="171671"/>
                </a:lnTo>
                <a:lnTo>
                  <a:pt x="80343" y="167989"/>
                </a:lnTo>
                <a:close/>
              </a:path>
              <a:path w="311150" h="323850">
                <a:moveTo>
                  <a:pt x="155416" y="287505"/>
                </a:moveTo>
                <a:lnTo>
                  <a:pt x="146439" y="296488"/>
                </a:lnTo>
                <a:lnTo>
                  <a:pt x="164395" y="296488"/>
                </a:lnTo>
                <a:lnTo>
                  <a:pt x="155416" y="287505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16" y="287505"/>
                </a:lnTo>
                <a:lnTo>
                  <a:pt x="164395" y="296488"/>
                </a:lnTo>
                <a:lnTo>
                  <a:pt x="182327" y="296488"/>
                </a:lnTo>
                <a:lnTo>
                  <a:pt x="285398" y="193384"/>
                </a:lnTo>
                <a:lnTo>
                  <a:pt x="280181" y="193384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84"/>
                </a:lnTo>
                <a:lnTo>
                  <a:pt x="61335" y="193384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43" y="171671"/>
                </a:moveTo>
                <a:lnTo>
                  <a:pt x="39632" y="171671"/>
                </a:lnTo>
                <a:lnTo>
                  <a:pt x="61335" y="193384"/>
                </a:lnTo>
                <a:lnTo>
                  <a:pt x="105741" y="193384"/>
                </a:lnTo>
                <a:lnTo>
                  <a:pt x="105741" y="180686"/>
                </a:lnTo>
                <a:lnTo>
                  <a:pt x="80343" y="180686"/>
                </a:lnTo>
                <a:lnTo>
                  <a:pt x="80343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84"/>
                </a:lnTo>
                <a:lnTo>
                  <a:pt x="249468" y="193384"/>
                </a:lnTo>
                <a:lnTo>
                  <a:pt x="262156" y="180686"/>
                </a:lnTo>
                <a:lnTo>
                  <a:pt x="230529" y="180686"/>
                </a:lnTo>
                <a:lnTo>
                  <a:pt x="217831" y="167989"/>
                </a:lnTo>
                <a:lnTo>
                  <a:pt x="230529" y="167989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103" y="171671"/>
                </a:moveTo>
                <a:lnTo>
                  <a:pt x="271165" y="171671"/>
                </a:lnTo>
                <a:lnTo>
                  <a:pt x="280181" y="193384"/>
                </a:lnTo>
                <a:lnTo>
                  <a:pt x="285398" y="193384"/>
                </a:lnTo>
                <a:lnTo>
                  <a:pt x="30710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43" y="0"/>
                </a:lnTo>
                <a:lnTo>
                  <a:pt x="80343" y="180686"/>
                </a:lnTo>
                <a:lnTo>
                  <a:pt x="93042" y="167989"/>
                </a:lnTo>
                <a:lnTo>
                  <a:pt x="105741" y="167989"/>
                </a:lnTo>
                <a:lnTo>
                  <a:pt x="105741" y="25395"/>
                </a:lnTo>
                <a:lnTo>
                  <a:pt x="93042" y="25395"/>
                </a:lnTo>
                <a:lnTo>
                  <a:pt x="105741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41" y="167989"/>
                </a:moveTo>
                <a:lnTo>
                  <a:pt x="93042" y="167989"/>
                </a:lnTo>
                <a:lnTo>
                  <a:pt x="80343" y="180686"/>
                </a:lnTo>
                <a:lnTo>
                  <a:pt x="105741" y="180686"/>
                </a:lnTo>
                <a:lnTo>
                  <a:pt x="105741" y="167989"/>
                </a:lnTo>
                <a:close/>
              </a:path>
              <a:path w="311150" h="323850">
                <a:moveTo>
                  <a:pt x="230529" y="167989"/>
                </a:moveTo>
                <a:lnTo>
                  <a:pt x="217831" y="167989"/>
                </a:lnTo>
                <a:lnTo>
                  <a:pt x="230529" y="180686"/>
                </a:lnTo>
                <a:lnTo>
                  <a:pt x="230529" y="167989"/>
                </a:lnTo>
                <a:close/>
              </a:path>
              <a:path w="311150" h="323850">
                <a:moveTo>
                  <a:pt x="310784" y="167989"/>
                </a:moveTo>
                <a:lnTo>
                  <a:pt x="230529" y="167989"/>
                </a:lnTo>
                <a:lnTo>
                  <a:pt x="230529" y="180686"/>
                </a:lnTo>
                <a:lnTo>
                  <a:pt x="262156" y="180686"/>
                </a:lnTo>
                <a:lnTo>
                  <a:pt x="271165" y="171671"/>
                </a:lnTo>
                <a:lnTo>
                  <a:pt x="307103" y="171671"/>
                </a:lnTo>
                <a:lnTo>
                  <a:pt x="310784" y="167989"/>
                </a:lnTo>
                <a:close/>
              </a:path>
              <a:path w="311150" h="323850">
                <a:moveTo>
                  <a:pt x="105741" y="12697"/>
                </a:moveTo>
                <a:lnTo>
                  <a:pt x="93042" y="25395"/>
                </a:lnTo>
                <a:lnTo>
                  <a:pt x="105741" y="25395"/>
                </a:lnTo>
                <a:lnTo>
                  <a:pt x="105741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41" y="12697"/>
                </a:lnTo>
                <a:lnTo>
                  <a:pt x="105741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54328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700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23724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407"/>
                </a:lnTo>
                <a:lnTo>
                  <a:pt x="182224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224" y="296488"/>
                </a:lnTo>
                <a:lnTo>
                  <a:pt x="28533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1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37" y="193384"/>
                </a:lnTo>
                <a:lnTo>
                  <a:pt x="307051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1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11813" y="3760418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81210" y="3747721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430" y="323407"/>
                </a:lnTo>
                <a:lnTo>
                  <a:pt x="182329" y="296488"/>
                </a:lnTo>
                <a:lnTo>
                  <a:pt x="146414" y="296488"/>
                </a:lnTo>
                <a:lnTo>
                  <a:pt x="155367" y="287527"/>
                </a:lnTo>
                <a:lnTo>
                  <a:pt x="61312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527"/>
                </a:moveTo>
                <a:lnTo>
                  <a:pt x="146414" y="296488"/>
                </a:lnTo>
                <a:lnTo>
                  <a:pt x="164319" y="296488"/>
                </a:lnTo>
                <a:lnTo>
                  <a:pt x="155367" y="287527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527"/>
                </a:lnTo>
                <a:lnTo>
                  <a:pt x="164319" y="296488"/>
                </a:lnTo>
                <a:lnTo>
                  <a:pt x="182329" y="296488"/>
                </a:lnTo>
                <a:lnTo>
                  <a:pt x="285357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12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12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22" y="193384"/>
                </a:lnTo>
                <a:lnTo>
                  <a:pt x="262107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54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57" y="193384"/>
                </a:lnTo>
                <a:lnTo>
                  <a:pt x="307054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107" y="180686"/>
                </a:lnTo>
                <a:lnTo>
                  <a:pt x="271114" y="171671"/>
                </a:lnTo>
                <a:lnTo>
                  <a:pt x="307054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3589" y="3552305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89"/>
                </a:moveTo>
                <a:lnTo>
                  <a:pt x="0" y="167989"/>
                </a:lnTo>
                <a:lnTo>
                  <a:pt x="124827" y="292679"/>
                </a:lnTo>
                <a:lnTo>
                  <a:pt x="249527" y="167989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89"/>
                </a:lnTo>
                <a:lnTo>
                  <a:pt x="187177" y="167989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92986" y="3539607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89"/>
                </a:moveTo>
                <a:lnTo>
                  <a:pt x="0" y="167989"/>
                </a:lnTo>
                <a:lnTo>
                  <a:pt x="155303" y="323280"/>
                </a:lnTo>
                <a:lnTo>
                  <a:pt x="182246" y="296361"/>
                </a:lnTo>
                <a:lnTo>
                  <a:pt x="146414" y="296361"/>
                </a:lnTo>
                <a:lnTo>
                  <a:pt x="155367" y="287409"/>
                </a:lnTo>
                <a:lnTo>
                  <a:pt x="61334" y="193384"/>
                </a:lnTo>
                <a:lnTo>
                  <a:pt x="30603" y="193384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89"/>
                </a:lnTo>
                <a:close/>
              </a:path>
              <a:path w="311150" h="323850">
                <a:moveTo>
                  <a:pt x="155367" y="287409"/>
                </a:moveTo>
                <a:lnTo>
                  <a:pt x="146414" y="296361"/>
                </a:lnTo>
                <a:lnTo>
                  <a:pt x="164319" y="296361"/>
                </a:lnTo>
                <a:lnTo>
                  <a:pt x="155367" y="287409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09"/>
                </a:lnTo>
                <a:lnTo>
                  <a:pt x="164319" y="296361"/>
                </a:lnTo>
                <a:lnTo>
                  <a:pt x="182246" y="296361"/>
                </a:lnTo>
                <a:lnTo>
                  <a:pt x="285316" y="193384"/>
                </a:lnTo>
                <a:lnTo>
                  <a:pt x="280130" y="193384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84"/>
                </a:lnTo>
                <a:lnTo>
                  <a:pt x="61334" y="193384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334" y="193384"/>
                </a:lnTo>
                <a:lnTo>
                  <a:pt x="105652" y="193384"/>
                </a:lnTo>
                <a:lnTo>
                  <a:pt x="105652" y="180686"/>
                </a:lnTo>
                <a:lnTo>
                  <a:pt x="80255" y="180686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84"/>
                </a:lnTo>
                <a:lnTo>
                  <a:pt x="249400" y="193384"/>
                </a:lnTo>
                <a:lnTo>
                  <a:pt x="262098" y="180686"/>
                </a:lnTo>
                <a:lnTo>
                  <a:pt x="230479" y="180686"/>
                </a:lnTo>
                <a:lnTo>
                  <a:pt x="217780" y="167989"/>
                </a:lnTo>
                <a:lnTo>
                  <a:pt x="230479" y="167989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48" y="171671"/>
                </a:moveTo>
                <a:lnTo>
                  <a:pt x="271114" y="171671"/>
                </a:lnTo>
                <a:lnTo>
                  <a:pt x="280130" y="193384"/>
                </a:lnTo>
                <a:lnTo>
                  <a:pt x="285316" y="193384"/>
                </a:lnTo>
                <a:lnTo>
                  <a:pt x="307048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86"/>
                </a:lnTo>
                <a:lnTo>
                  <a:pt x="92953" y="167989"/>
                </a:lnTo>
                <a:lnTo>
                  <a:pt x="105652" y="167989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89"/>
                </a:moveTo>
                <a:lnTo>
                  <a:pt x="92953" y="167989"/>
                </a:lnTo>
                <a:lnTo>
                  <a:pt x="80255" y="180686"/>
                </a:lnTo>
                <a:lnTo>
                  <a:pt x="105652" y="180686"/>
                </a:lnTo>
                <a:lnTo>
                  <a:pt x="105652" y="167989"/>
                </a:lnTo>
                <a:close/>
              </a:path>
              <a:path w="311150" h="323850">
                <a:moveTo>
                  <a:pt x="230479" y="167989"/>
                </a:moveTo>
                <a:lnTo>
                  <a:pt x="217780" y="167989"/>
                </a:lnTo>
                <a:lnTo>
                  <a:pt x="230479" y="180686"/>
                </a:lnTo>
                <a:lnTo>
                  <a:pt x="230479" y="167989"/>
                </a:lnTo>
                <a:close/>
              </a:path>
              <a:path w="311150" h="323850">
                <a:moveTo>
                  <a:pt x="310734" y="167989"/>
                </a:moveTo>
                <a:lnTo>
                  <a:pt x="230479" y="167989"/>
                </a:lnTo>
                <a:lnTo>
                  <a:pt x="230479" y="180686"/>
                </a:lnTo>
                <a:lnTo>
                  <a:pt x="262098" y="180686"/>
                </a:lnTo>
                <a:lnTo>
                  <a:pt x="271114" y="171671"/>
                </a:lnTo>
                <a:lnTo>
                  <a:pt x="307048" y="171671"/>
                </a:lnTo>
                <a:lnTo>
                  <a:pt x="310734" y="167989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477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5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5" h="292735">
                <a:moveTo>
                  <a:pt x="187177" y="0"/>
                </a:moveTo>
                <a:lnTo>
                  <a:pt x="62375" y="0"/>
                </a:lnTo>
                <a:lnTo>
                  <a:pt x="62375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14121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331" y="167951"/>
                </a:moveTo>
                <a:lnTo>
                  <a:pt x="0" y="167951"/>
                </a:lnTo>
                <a:lnTo>
                  <a:pt x="155354" y="323356"/>
                </a:lnTo>
                <a:lnTo>
                  <a:pt x="182290" y="296425"/>
                </a:lnTo>
                <a:lnTo>
                  <a:pt x="146439" y="296425"/>
                </a:lnTo>
                <a:lnTo>
                  <a:pt x="155404" y="287458"/>
                </a:lnTo>
                <a:lnTo>
                  <a:pt x="61304" y="193346"/>
                </a:lnTo>
                <a:lnTo>
                  <a:pt x="30654" y="193346"/>
                </a:lnTo>
                <a:lnTo>
                  <a:pt x="39632" y="171671"/>
                </a:lnTo>
                <a:lnTo>
                  <a:pt x="80331" y="171671"/>
                </a:lnTo>
                <a:lnTo>
                  <a:pt x="80331" y="167951"/>
                </a:lnTo>
                <a:close/>
              </a:path>
              <a:path w="311150" h="323850">
                <a:moveTo>
                  <a:pt x="155404" y="287458"/>
                </a:moveTo>
                <a:lnTo>
                  <a:pt x="146439" y="296425"/>
                </a:lnTo>
                <a:lnTo>
                  <a:pt x="164370" y="296425"/>
                </a:lnTo>
                <a:lnTo>
                  <a:pt x="155404" y="287458"/>
                </a:lnTo>
                <a:close/>
              </a:path>
              <a:path w="311150" h="323850">
                <a:moveTo>
                  <a:pt x="271165" y="171671"/>
                </a:moveTo>
                <a:lnTo>
                  <a:pt x="155404" y="287458"/>
                </a:lnTo>
                <a:lnTo>
                  <a:pt x="164370" y="296425"/>
                </a:lnTo>
                <a:lnTo>
                  <a:pt x="182290" y="296425"/>
                </a:lnTo>
                <a:lnTo>
                  <a:pt x="285385" y="193346"/>
                </a:lnTo>
                <a:lnTo>
                  <a:pt x="280181" y="193346"/>
                </a:lnTo>
                <a:lnTo>
                  <a:pt x="271165" y="171671"/>
                </a:lnTo>
                <a:close/>
              </a:path>
              <a:path w="311150" h="323850">
                <a:moveTo>
                  <a:pt x="39632" y="171671"/>
                </a:moveTo>
                <a:lnTo>
                  <a:pt x="30654" y="193346"/>
                </a:lnTo>
                <a:lnTo>
                  <a:pt x="61304" y="193346"/>
                </a:lnTo>
                <a:lnTo>
                  <a:pt x="39632" y="171671"/>
                </a:lnTo>
                <a:close/>
              </a:path>
              <a:path w="311150" h="323850">
                <a:moveTo>
                  <a:pt x="80331" y="171671"/>
                </a:moveTo>
                <a:lnTo>
                  <a:pt x="39632" y="171671"/>
                </a:lnTo>
                <a:lnTo>
                  <a:pt x="61304" y="193346"/>
                </a:lnTo>
                <a:lnTo>
                  <a:pt x="105728" y="193346"/>
                </a:lnTo>
                <a:lnTo>
                  <a:pt x="105728" y="180648"/>
                </a:lnTo>
                <a:lnTo>
                  <a:pt x="80331" y="180648"/>
                </a:lnTo>
                <a:lnTo>
                  <a:pt x="80331" y="171671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205132" y="193346"/>
                </a:lnTo>
                <a:lnTo>
                  <a:pt x="249495" y="193346"/>
                </a:lnTo>
                <a:lnTo>
                  <a:pt x="262190" y="180648"/>
                </a:lnTo>
                <a:lnTo>
                  <a:pt x="230529" y="180648"/>
                </a:lnTo>
                <a:lnTo>
                  <a:pt x="217831" y="167951"/>
                </a:lnTo>
                <a:lnTo>
                  <a:pt x="230529" y="167951"/>
                </a:lnTo>
                <a:lnTo>
                  <a:pt x="230529" y="25395"/>
                </a:lnTo>
                <a:lnTo>
                  <a:pt x="217831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307063" y="171671"/>
                </a:moveTo>
                <a:lnTo>
                  <a:pt x="271165" y="171671"/>
                </a:lnTo>
                <a:lnTo>
                  <a:pt x="280181" y="193346"/>
                </a:lnTo>
                <a:lnTo>
                  <a:pt x="285385" y="193346"/>
                </a:lnTo>
                <a:lnTo>
                  <a:pt x="307063" y="171671"/>
                </a:lnTo>
                <a:close/>
              </a:path>
              <a:path w="311150" h="323850">
                <a:moveTo>
                  <a:pt x="230529" y="0"/>
                </a:moveTo>
                <a:lnTo>
                  <a:pt x="80331" y="0"/>
                </a:lnTo>
                <a:lnTo>
                  <a:pt x="80331" y="180648"/>
                </a:lnTo>
                <a:lnTo>
                  <a:pt x="93029" y="167951"/>
                </a:lnTo>
                <a:lnTo>
                  <a:pt x="105728" y="167951"/>
                </a:lnTo>
                <a:lnTo>
                  <a:pt x="105728" y="25395"/>
                </a:lnTo>
                <a:lnTo>
                  <a:pt x="93029" y="25395"/>
                </a:lnTo>
                <a:lnTo>
                  <a:pt x="105728" y="12697"/>
                </a:lnTo>
                <a:lnTo>
                  <a:pt x="230529" y="12697"/>
                </a:lnTo>
                <a:lnTo>
                  <a:pt x="230529" y="0"/>
                </a:lnTo>
                <a:close/>
              </a:path>
              <a:path w="311150" h="323850">
                <a:moveTo>
                  <a:pt x="105728" y="167951"/>
                </a:moveTo>
                <a:lnTo>
                  <a:pt x="93029" y="167951"/>
                </a:lnTo>
                <a:lnTo>
                  <a:pt x="80331" y="180648"/>
                </a:lnTo>
                <a:lnTo>
                  <a:pt x="105728" y="180648"/>
                </a:lnTo>
                <a:lnTo>
                  <a:pt x="105728" y="167951"/>
                </a:lnTo>
                <a:close/>
              </a:path>
              <a:path w="311150" h="323850">
                <a:moveTo>
                  <a:pt x="230529" y="167951"/>
                </a:moveTo>
                <a:lnTo>
                  <a:pt x="217831" y="167951"/>
                </a:lnTo>
                <a:lnTo>
                  <a:pt x="230529" y="180648"/>
                </a:lnTo>
                <a:lnTo>
                  <a:pt x="230529" y="167951"/>
                </a:lnTo>
                <a:close/>
              </a:path>
              <a:path w="311150" h="323850">
                <a:moveTo>
                  <a:pt x="310784" y="167951"/>
                </a:moveTo>
                <a:lnTo>
                  <a:pt x="230529" y="167951"/>
                </a:lnTo>
                <a:lnTo>
                  <a:pt x="230529" y="180648"/>
                </a:lnTo>
                <a:lnTo>
                  <a:pt x="262190" y="180648"/>
                </a:lnTo>
                <a:lnTo>
                  <a:pt x="271165" y="171671"/>
                </a:lnTo>
                <a:lnTo>
                  <a:pt x="307063" y="171671"/>
                </a:lnTo>
                <a:lnTo>
                  <a:pt x="310784" y="167951"/>
                </a:lnTo>
                <a:close/>
              </a:path>
              <a:path w="311150" h="323850">
                <a:moveTo>
                  <a:pt x="105728" y="12697"/>
                </a:moveTo>
                <a:lnTo>
                  <a:pt x="93029" y="25395"/>
                </a:lnTo>
                <a:lnTo>
                  <a:pt x="105728" y="25395"/>
                </a:lnTo>
                <a:lnTo>
                  <a:pt x="105728" y="12697"/>
                </a:lnTo>
                <a:close/>
              </a:path>
              <a:path w="311150" h="323850">
                <a:moveTo>
                  <a:pt x="205132" y="12697"/>
                </a:moveTo>
                <a:lnTo>
                  <a:pt x="105728" y="12697"/>
                </a:lnTo>
                <a:lnTo>
                  <a:pt x="105728" y="25395"/>
                </a:lnTo>
                <a:lnTo>
                  <a:pt x="205132" y="25395"/>
                </a:lnTo>
                <a:lnTo>
                  <a:pt x="205132" y="12697"/>
                </a:lnTo>
                <a:close/>
              </a:path>
              <a:path w="311150" h="323850">
                <a:moveTo>
                  <a:pt x="230529" y="12697"/>
                </a:moveTo>
                <a:lnTo>
                  <a:pt x="205132" y="12697"/>
                </a:lnTo>
                <a:lnTo>
                  <a:pt x="217831" y="25395"/>
                </a:lnTo>
                <a:lnTo>
                  <a:pt x="230529" y="25395"/>
                </a:lnTo>
                <a:lnTo>
                  <a:pt x="23052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54328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23724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80385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700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9782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23589" y="5510273"/>
            <a:ext cx="249554" cy="292735"/>
          </a:xfrm>
          <a:custGeom>
            <a:avLst/>
            <a:gdLst/>
            <a:ahLst/>
            <a:cxnLst/>
            <a:rect l="l" t="t" r="r" b="b"/>
            <a:pathLst>
              <a:path w="249554" h="292735">
                <a:moveTo>
                  <a:pt x="249527" y="167951"/>
                </a:moveTo>
                <a:lnTo>
                  <a:pt x="0" y="167951"/>
                </a:lnTo>
                <a:lnTo>
                  <a:pt x="124827" y="292704"/>
                </a:lnTo>
                <a:lnTo>
                  <a:pt x="249527" y="167951"/>
                </a:lnTo>
                <a:close/>
              </a:path>
              <a:path w="249554" h="292735">
                <a:moveTo>
                  <a:pt x="187177" y="0"/>
                </a:moveTo>
                <a:lnTo>
                  <a:pt x="62350" y="0"/>
                </a:lnTo>
                <a:lnTo>
                  <a:pt x="62350" y="167951"/>
                </a:lnTo>
                <a:lnTo>
                  <a:pt x="187177" y="167951"/>
                </a:lnTo>
                <a:lnTo>
                  <a:pt x="18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92986" y="5497576"/>
            <a:ext cx="311150" cy="323850"/>
          </a:xfrm>
          <a:custGeom>
            <a:avLst/>
            <a:gdLst/>
            <a:ahLst/>
            <a:cxnLst/>
            <a:rect l="l" t="t" r="r" b="b"/>
            <a:pathLst>
              <a:path w="311150" h="323850">
                <a:moveTo>
                  <a:pt x="80255" y="167951"/>
                </a:moveTo>
                <a:lnTo>
                  <a:pt x="0" y="167951"/>
                </a:lnTo>
                <a:lnTo>
                  <a:pt x="155303" y="323356"/>
                </a:lnTo>
                <a:lnTo>
                  <a:pt x="182239" y="296425"/>
                </a:lnTo>
                <a:lnTo>
                  <a:pt x="146414" y="296425"/>
                </a:lnTo>
                <a:lnTo>
                  <a:pt x="155367" y="287468"/>
                </a:lnTo>
                <a:lnTo>
                  <a:pt x="61284" y="193346"/>
                </a:lnTo>
                <a:lnTo>
                  <a:pt x="30603" y="193346"/>
                </a:lnTo>
                <a:lnTo>
                  <a:pt x="39619" y="171671"/>
                </a:lnTo>
                <a:lnTo>
                  <a:pt x="80255" y="171671"/>
                </a:lnTo>
                <a:lnTo>
                  <a:pt x="80255" y="167951"/>
                </a:lnTo>
                <a:close/>
              </a:path>
              <a:path w="311150" h="323850">
                <a:moveTo>
                  <a:pt x="155367" y="287468"/>
                </a:moveTo>
                <a:lnTo>
                  <a:pt x="146414" y="296425"/>
                </a:lnTo>
                <a:lnTo>
                  <a:pt x="164319" y="296425"/>
                </a:lnTo>
                <a:lnTo>
                  <a:pt x="155367" y="287468"/>
                </a:lnTo>
                <a:close/>
              </a:path>
              <a:path w="311150" h="323850">
                <a:moveTo>
                  <a:pt x="271114" y="171671"/>
                </a:moveTo>
                <a:lnTo>
                  <a:pt x="155367" y="287468"/>
                </a:lnTo>
                <a:lnTo>
                  <a:pt x="164319" y="296425"/>
                </a:lnTo>
                <a:lnTo>
                  <a:pt x="182239" y="296425"/>
                </a:lnTo>
                <a:lnTo>
                  <a:pt x="285334" y="193346"/>
                </a:lnTo>
                <a:lnTo>
                  <a:pt x="280130" y="193346"/>
                </a:lnTo>
                <a:lnTo>
                  <a:pt x="271114" y="171671"/>
                </a:lnTo>
                <a:close/>
              </a:path>
              <a:path w="311150" h="323850">
                <a:moveTo>
                  <a:pt x="39619" y="171671"/>
                </a:moveTo>
                <a:lnTo>
                  <a:pt x="30603" y="193346"/>
                </a:lnTo>
                <a:lnTo>
                  <a:pt x="61284" y="193346"/>
                </a:lnTo>
                <a:lnTo>
                  <a:pt x="39619" y="171671"/>
                </a:lnTo>
                <a:close/>
              </a:path>
              <a:path w="311150" h="323850">
                <a:moveTo>
                  <a:pt x="80255" y="171671"/>
                </a:moveTo>
                <a:lnTo>
                  <a:pt x="39619" y="171671"/>
                </a:lnTo>
                <a:lnTo>
                  <a:pt x="61284" y="193346"/>
                </a:lnTo>
                <a:lnTo>
                  <a:pt x="105652" y="193346"/>
                </a:lnTo>
                <a:lnTo>
                  <a:pt x="105652" y="180648"/>
                </a:lnTo>
                <a:lnTo>
                  <a:pt x="80255" y="180648"/>
                </a:lnTo>
                <a:lnTo>
                  <a:pt x="80255" y="171671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205082" y="193346"/>
                </a:lnTo>
                <a:lnTo>
                  <a:pt x="249449" y="193346"/>
                </a:lnTo>
                <a:lnTo>
                  <a:pt x="262141" y="180648"/>
                </a:lnTo>
                <a:lnTo>
                  <a:pt x="230479" y="180648"/>
                </a:lnTo>
                <a:lnTo>
                  <a:pt x="217780" y="167951"/>
                </a:lnTo>
                <a:lnTo>
                  <a:pt x="230479" y="167951"/>
                </a:lnTo>
                <a:lnTo>
                  <a:pt x="230479" y="25395"/>
                </a:lnTo>
                <a:lnTo>
                  <a:pt x="217780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307013" y="171671"/>
                </a:moveTo>
                <a:lnTo>
                  <a:pt x="271114" y="171671"/>
                </a:lnTo>
                <a:lnTo>
                  <a:pt x="280130" y="193346"/>
                </a:lnTo>
                <a:lnTo>
                  <a:pt x="285334" y="193346"/>
                </a:lnTo>
                <a:lnTo>
                  <a:pt x="307013" y="171671"/>
                </a:lnTo>
                <a:close/>
              </a:path>
              <a:path w="311150" h="323850">
                <a:moveTo>
                  <a:pt x="230479" y="0"/>
                </a:moveTo>
                <a:lnTo>
                  <a:pt x="80255" y="0"/>
                </a:lnTo>
                <a:lnTo>
                  <a:pt x="80255" y="180648"/>
                </a:lnTo>
                <a:lnTo>
                  <a:pt x="92953" y="167951"/>
                </a:lnTo>
                <a:lnTo>
                  <a:pt x="105652" y="167951"/>
                </a:lnTo>
                <a:lnTo>
                  <a:pt x="105652" y="25395"/>
                </a:lnTo>
                <a:lnTo>
                  <a:pt x="92953" y="25395"/>
                </a:lnTo>
                <a:lnTo>
                  <a:pt x="105652" y="12697"/>
                </a:lnTo>
                <a:lnTo>
                  <a:pt x="230479" y="12697"/>
                </a:lnTo>
                <a:lnTo>
                  <a:pt x="230479" y="0"/>
                </a:lnTo>
                <a:close/>
              </a:path>
              <a:path w="311150" h="323850">
                <a:moveTo>
                  <a:pt x="105652" y="167951"/>
                </a:moveTo>
                <a:lnTo>
                  <a:pt x="92953" y="167951"/>
                </a:lnTo>
                <a:lnTo>
                  <a:pt x="80255" y="180648"/>
                </a:lnTo>
                <a:lnTo>
                  <a:pt x="105652" y="180648"/>
                </a:lnTo>
                <a:lnTo>
                  <a:pt x="105652" y="167951"/>
                </a:lnTo>
                <a:close/>
              </a:path>
              <a:path w="311150" h="323850">
                <a:moveTo>
                  <a:pt x="230479" y="167951"/>
                </a:moveTo>
                <a:lnTo>
                  <a:pt x="217780" y="167951"/>
                </a:lnTo>
                <a:lnTo>
                  <a:pt x="230479" y="180648"/>
                </a:lnTo>
                <a:lnTo>
                  <a:pt x="230479" y="167951"/>
                </a:lnTo>
                <a:close/>
              </a:path>
              <a:path w="311150" h="323850">
                <a:moveTo>
                  <a:pt x="310734" y="167951"/>
                </a:moveTo>
                <a:lnTo>
                  <a:pt x="230479" y="167951"/>
                </a:lnTo>
                <a:lnTo>
                  <a:pt x="230479" y="180648"/>
                </a:lnTo>
                <a:lnTo>
                  <a:pt x="262141" y="180648"/>
                </a:lnTo>
                <a:lnTo>
                  <a:pt x="271114" y="171671"/>
                </a:lnTo>
                <a:lnTo>
                  <a:pt x="307013" y="171671"/>
                </a:lnTo>
                <a:lnTo>
                  <a:pt x="310734" y="167951"/>
                </a:lnTo>
                <a:close/>
              </a:path>
              <a:path w="311150" h="323850">
                <a:moveTo>
                  <a:pt x="105652" y="12697"/>
                </a:moveTo>
                <a:lnTo>
                  <a:pt x="92953" y="25395"/>
                </a:lnTo>
                <a:lnTo>
                  <a:pt x="105652" y="25395"/>
                </a:lnTo>
                <a:lnTo>
                  <a:pt x="105652" y="12697"/>
                </a:lnTo>
                <a:close/>
              </a:path>
              <a:path w="311150" h="323850">
                <a:moveTo>
                  <a:pt x="205082" y="12697"/>
                </a:moveTo>
                <a:lnTo>
                  <a:pt x="105652" y="12697"/>
                </a:lnTo>
                <a:lnTo>
                  <a:pt x="105652" y="25395"/>
                </a:lnTo>
                <a:lnTo>
                  <a:pt x="205082" y="25395"/>
                </a:lnTo>
                <a:lnTo>
                  <a:pt x="205082" y="12697"/>
                </a:lnTo>
                <a:close/>
              </a:path>
              <a:path w="311150" h="323850">
                <a:moveTo>
                  <a:pt x="230479" y="12697"/>
                </a:moveTo>
                <a:lnTo>
                  <a:pt x="205082" y="12697"/>
                </a:lnTo>
                <a:lnTo>
                  <a:pt x="217780" y="25395"/>
                </a:lnTo>
                <a:lnTo>
                  <a:pt x="230479" y="25395"/>
                </a:lnTo>
                <a:lnTo>
                  <a:pt x="230479" y="1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5522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2362200"/>
            <a:ext cx="6096000" cy="1846659"/>
          </a:xfrm>
          <a:prstGeom prst="rect">
            <a:avLst/>
          </a:prstGeom>
          <a:ln w="28575">
            <a:solidFill>
              <a:srgbClr val="073D8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pc="-20" dirty="0" smtClean="0">
                <a:solidFill>
                  <a:srgbClr val="073D86"/>
                </a:solidFill>
                <a:latin typeface="Candara"/>
                <a:cs typeface="Candara"/>
              </a:rPr>
              <a:t>WHAT will the SA be looking for on the procurement review?   </a:t>
            </a:r>
            <a:endParaRPr sz="4000" dirty="0">
              <a:latin typeface="Candara"/>
              <a:cs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904987"/>
            <a:ext cx="7620000" cy="4555490"/>
          </a:xfrm>
          <a:custGeom>
            <a:avLst/>
            <a:gdLst/>
            <a:ahLst/>
            <a:cxnLst/>
            <a:rect l="l" t="t" r="r" b="b"/>
            <a:pathLst>
              <a:path w="7620000" h="4555490">
                <a:moveTo>
                  <a:pt x="0" y="4555109"/>
                </a:moveTo>
                <a:lnTo>
                  <a:pt x="7620000" y="4555109"/>
                </a:lnTo>
                <a:lnTo>
                  <a:pt x="7620000" y="0"/>
                </a:lnTo>
                <a:lnTo>
                  <a:pt x="0" y="0"/>
                </a:lnTo>
                <a:lnTo>
                  <a:pt x="0" y="4555109"/>
                </a:lnTo>
                <a:close/>
              </a:path>
            </a:pathLst>
          </a:custGeom>
          <a:ln w="28575">
            <a:solidFill>
              <a:srgbClr val="073D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4540" y="2002782"/>
            <a:ext cx="7361555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75"/>
              </a:lnSpc>
            </a:pPr>
            <a:r>
              <a:rPr sz="2400" b="1" spc="-15" dirty="0">
                <a:solidFill>
                  <a:srgbClr val="FF0000"/>
                </a:solidFill>
                <a:latin typeface="Candara"/>
                <a:cs typeface="Candara"/>
              </a:rPr>
              <a:t>S</a:t>
            </a:r>
            <a:r>
              <a:rPr sz="2400" b="1" spc="-5" dirty="0">
                <a:solidFill>
                  <a:srgbClr val="FF0000"/>
                </a:solidFill>
                <a:latin typeface="Candara"/>
                <a:cs typeface="Candara"/>
              </a:rPr>
              <a:t>t</a:t>
            </a:r>
            <a:r>
              <a:rPr sz="2400" b="1" spc="-20" dirty="0">
                <a:solidFill>
                  <a:srgbClr val="FF0000"/>
                </a:solidFill>
                <a:latin typeface="Candara"/>
                <a:cs typeface="Candara"/>
              </a:rPr>
              <a:t>e</a:t>
            </a:r>
            <a:r>
              <a:rPr sz="2400" b="1" spc="-15" dirty="0">
                <a:solidFill>
                  <a:srgbClr val="FF0000"/>
                </a:solidFill>
                <a:latin typeface="Candara"/>
                <a:cs typeface="Candara"/>
              </a:rPr>
              <a:t>p</a:t>
            </a:r>
            <a:r>
              <a:rPr sz="2400" b="1" spc="-2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ndara"/>
                <a:cs typeface="Candara"/>
              </a:rPr>
              <a:t>On</a:t>
            </a:r>
            <a:r>
              <a:rPr sz="2400" b="1" spc="-25" dirty="0">
                <a:solidFill>
                  <a:srgbClr val="FF0000"/>
                </a:solidFill>
                <a:latin typeface="Candara"/>
                <a:cs typeface="Candara"/>
              </a:rPr>
              <a:t>e</a:t>
            </a:r>
            <a:r>
              <a:rPr sz="2400" spc="-10" dirty="0">
                <a:solidFill>
                  <a:srgbClr val="FF0000"/>
                </a:solidFill>
                <a:latin typeface="Candara"/>
                <a:cs typeface="Candara"/>
              </a:rPr>
              <a:t>:</a:t>
            </a:r>
            <a:r>
              <a:rPr sz="2400" spc="1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2400" spc="-10" dirty="0" smtClean="0">
                <a:latin typeface="Candara"/>
                <a:cs typeface="Candara"/>
              </a:rPr>
              <a:t>:</a:t>
            </a:r>
            <a:endParaRPr sz="2400" dirty="0">
              <a:latin typeface="Candara"/>
              <a:cs typeface="Candara"/>
            </a:endParaRPr>
          </a:p>
          <a:p>
            <a:pPr marL="355600" marR="5080" indent="-342900">
              <a:lnSpc>
                <a:spcPts val="312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1658620" algn="l"/>
              </a:tabLst>
            </a:pPr>
            <a:r>
              <a:rPr lang="en-US" sz="2600" spc="-5" dirty="0" smtClean="0">
                <a:solidFill>
                  <a:srgbClr val="00B0F0"/>
                </a:solidFill>
                <a:latin typeface="Candara"/>
                <a:cs typeface="Candara"/>
              </a:rPr>
              <a:t>The  SA</a:t>
            </a:r>
            <a:r>
              <a:rPr sz="2600" spc="-5" dirty="0" smtClean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0B0F0"/>
                </a:solidFill>
                <a:latin typeface="Candara"/>
                <a:cs typeface="Candara"/>
              </a:rPr>
              <a:t>wil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l notify</a:t>
            </a:r>
            <a:r>
              <a:rPr sz="2600" spc="-30" dirty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0B0F0"/>
                </a:solidFill>
                <a:latin typeface="Candara"/>
                <a:cs typeface="Candara"/>
              </a:rPr>
              <a:t>S</a:t>
            </a:r>
            <a:r>
              <a:rPr sz="2600" spc="-50" dirty="0">
                <a:solidFill>
                  <a:srgbClr val="00B0F0"/>
                </a:solidFill>
                <a:latin typeface="Candara"/>
                <a:cs typeface="Candara"/>
              </a:rPr>
              <a:t>F</a:t>
            </a:r>
            <a:r>
              <a:rPr sz="2600" spc="-5" dirty="0">
                <a:solidFill>
                  <a:srgbClr val="00B0F0"/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s</a:t>
            </a:r>
            <a:r>
              <a:rPr sz="2600" spc="-20" dirty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of</a:t>
            </a:r>
            <a:r>
              <a:rPr sz="2600" spc="-15" dirty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the</a:t>
            </a:r>
          </a:p>
          <a:p>
            <a:pPr marL="355600" marR="5080" algn="just">
              <a:lnSpc>
                <a:spcPts val="3120"/>
              </a:lnSpc>
            </a:pP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procur</a:t>
            </a:r>
            <a:r>
              <a:rPr sz="2600" spc="-10" dirty="0">
                <a:solidFill>
                  <a:srgbClr val="00B0F0"/>
                </a:solidFill>
                <a:latin typeface="Candara"/>
                <a:cs typeface="Candara"/>
              </a:rPr>
              <a:t>e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ment </a:t>
            </a:r>
            <a:r>
              <a:rPr sz="2600" dirty="0" smtClean="0">
                <a:solidFill>
                  <a:srgbClr val="00B0F0"/>
                </a:solidFill>
                <a:latin typeface="Candara"/>
                <a:cs typeface="Candara"/>
              </a:rPr>
              <a:t>r</a:t>
            </a:r>
            <a:r>
              <a:rPr sz="2600" spc="-15" dirty="0" smtClean="0">
                <a:solidFill>
                  <a:srgbClr val="00B0F0"/>
                </a:solidFill>
                <a:latin typeface="Candara"/>
                <a:cs typeface="Candara"/>
              </a:rPr>
              <a:t>e</a:t>
            </a:r>
            <a:r>
              <a:rPr sz="2600" spc="-5" dirty="0" smtClean="0">
                <a:solidFill>
                  <a:srgbClr val="00B0F0"/>
                </a:solidFill>
                <a:latin typeface="Candara"/>
                <a:cs typeface="Candara"/>
              </a:rPr>
              <a:t>vi</a:t>
            </a:r>
            <a:r>
              <a:rPr sz="2600" spc="-10" dirty="0" smtClean="0">
                <a:solidFill>
                  <a:srgbClr val="00B0F0"/>
                </a:solidFill>
                <a:latin typeface="Candara"/>
                <a:cs typeface="Candara"/>
              </a:rPr>
              <a:t>e</a:t>
            </a:r>
            <a:r>
              <a:rPr sz="2600" spc="-5" dirty="0" smtClean="0">
                <a:solidFill>
                  <a:srgbClr val="00B0F0"/>
                </a:solidFill>
                <a:latin typeface="Candara"/>
                <a:cs typeface="Candara"/>
              </a:rPr>
              <a:t>w</a:t>
            </a:r>
            <a:r>
              <a:rPr lang="en-US" sz="2600" spc="-5" dirty="0" smtClean="0">
                <a:solidFill>
                  <a:srgbClr val="00B0F0"/>
                </a:solidFill>
                <a:latin typeface="Candara"/>
                <a:cs typeface="Candara"/>
              </a:rPr>
              <a:t> by</a:t>
            </a:r>
            <a:r>
              <a:rPr sz="2600" spc="-5" dirty="0" smtClean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0B0F0"/>
                </a:solidFill>
                <a:latin typeface="Candara"/>
                <a:cs typeface="Candara"/>
              </a:rPr>
              <a:t>email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,</a:t>
            </a:r>
            <a:r>
              <a:rPr sz="2600" spc="-15" dirty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or letter in t</a:t>
            </a:r>
            <a:r>
              <a:rPr sz="2600" spc="5" dirty="0">
                <a:solidFill>
                  <a:srgbClr val="00B0F0"/>
                </a:solidFill>
                <a:latin typeface="Candara"/>
                <a:cs typeface="Candara"/>
              </a:rPr>
              <a:t>h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e s</a:t>
            </a:r>
            <a:r>
              <a:rPr sz="2600" spc="-10" dirty="0">
                <a:solidFill>
                  <a:srgbClr val="00B0F0"/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me</a:t>
            </a:r>
            <a:r>
              <a:rPr sz="2600" spc="-15" dirty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man</a:t>
            </a:r>
            <a:r>
              <a:rPr sz="2600" spc="5" dirty="0">
                <a:solidFill>
                  <a:srgbClr val="00B0F0"/>
                </a:solidFill>
                <a:latin typeface="Candara"/>
                <a:cs typeface="Candara"/>
              </a:rPr>
              <a:t>n</a:t>
            </a:r>
            <a:r>
              <a:rPr sz="2600" spc="-5" dirty="0">
                <a:solidFill>
                  <a:srgbClr val="00B0F0"/>
                </a:solidFill>
                <a:latin typeface="Candara"/>
                <a:cs typeface="Candara"/>
              </a:rPr>
              <a:t>er 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as </a:t>
            </a:r>
            <a:r>
              <a:rPr sz="2600" spc="-10" dirty="0">
                <a:solidFill>
                  <a:srgbClr val="00B0F0"/>
                </a:solidFill>
                <a:latin typeface="Candara"/>
                <a:cs typeface="Candara"/>
              </a:rPr>
              <a:t>u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sed</a:t>
            </a:r>
            <a:r>
              <a:rPr sz="2600" spc="-25" dirty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lang="en-US" sz="2600" spc="-25" dirty="0" smtClean="0">
                <a:solidFill>
                  <a:srgbClr val="00B0F0"/>
                </a:solidFill>
                <a:latin typeface="Candara"/>
                <a:cs typeface="Candara"/>
              </a:rPr>
              <a:t>in </a:t>
            </a:r>
            <a:r>
              <a:rPr sz="2600" dirty="0" smtClean="0">
                <a:solidFill>
                  <a:srgbClr val="00B0F0"/>
                </a:solidFill>
                <a:latin typeface="Candara"/>
                <a:cs typeface="Candara"/>
              </a:rPr>
              <a:t>notifying</a:t>
            </a:r>
            <a:r>
              <a:rPr sz="2600" spc="-35" dirty="0" smtClean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0B0F0"/>
                </a:solidFill>
                <a:latin typeface="Candara"/>
                <a:cs typeface="Candara"/>
              </a:rPr>
              <a:t>S</a:t>
            </a:r>
            <a:r>
              <a:rPr sz="2600" spc="-50" dirty="0">
                <a:solidFill>
                  <a:srgbClr val="00B0F0"/>
                </a:solidFill>
                <a:latin typeface="Candara"/>
                <a:cs typeface="Candara"/>
              </a:rPr>
              <a:t>F</a:t>
            </a:r>
            <a:r>
              <a:rPr sz="2600" spc="-5" dirty="0">
                <a:solidFill>
                  <a:srgbClr val="00B0F0"/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s</a:t>
            </a:r>
            <a:r>
              <a:rPr sz="2600" spc="-20" dirty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of</a:t>
            </a:r>
            <a:r>
              <a:rPr sz="2600" spc="-15" dirty="0">
                <a:solidFill>
                  <a:srgbClr val="00B0F0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0B0F0"/>
                </a:solidFill>
                <a:latin typeface="Candara"/>
                <a:cs typeface="Candara"/>
              </a:rPr>
              <a:t>an </a:t>
            </a:r>
            <a:r>
              <a:rPr lang="en-US" sz="2600" dirty="0" smtClean="0">
                <a:solidFill>
                  <a:srgbClr val="00B0F0"/>
                </a:solidFill>
                <a:latin typeface="Candara"/>
                <a:cs typeface="Candara"/>
              </a:rPr>
              <a:t>AR</a:t>
            </a:r>
            <a:r>
              <a:rPr sz="2600" spc="-5" dirty="0" smtClean="0">
                <a:solidFill>
                  <a:srgbClr val="00B0F0"/>
                </a:solidFill>
                <a:latin typeface="Candara"/>
                <a:cs typeface="Candara"/>
              </a:rPr>
              <a:t>.</a:t>
            </a:r>
            <a:endParaRPr lang="en-US" sz="2600" spc="-5" dirty="0" smtClean="0">
              <a:solidFill>
                <a:srgbClr val="00B0F0"/>
              </a:solidFill>
              <a:latin typeface="Candara"/>
              <a:cs typeface="Candara"/>
            </a:endParaRPr>
          </a:p>
          <a:p>
            <a:pPr marL="355600" marR="5080" algn="just">
              <a:lnSpc>
                <a:spcPts val="3120"/>
              </a:lnSpc>
            </a:pPr>
            <a:endParaRPr sz="2600" dirty="0">
              <a:solidFill>
                <a:srgbClr val="00B0F0"/>
              </a:solidFill>
              <a:latin typeface="Candara"/>
              <a:cs typeface="Candar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17828" y="1362403"/>
            <a:ext cx="7108342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dirty="0">
                <a:solidFill>
                  <a:srgbClr val="073D86"/>
                </a:solidFill>
              </a:rPr>
              <a:t>State</a:t>
            </a:r>
            <a:r>
              <a:rPr sz="3800" spc="-20" dirty="0">
                <a:solidFill>
                  <a:srgbClr val="073D86"/>
                </a:solidFill>
              </a:rPr>
              <a:t> </a:t>
            </a:r>
            <a:r>
              <a:rPr sz="3800" dirty="0" smtClean="0">
                <a:solidFill>
                  <a:srgbClr val="073D86"/>
                </a:solidFill>
              </a:rPr>
              <a:t>Agen</a:t>
            </a:r>
            <a:r>
              <a:rPr lang="en-US" sz="3800" dirty="0" smtClean="0">
                <a:solidFill>
                  <a:srgbClr val="073D86"/>
                </a:solidFill>
              </a:rPr>
              <a:t>c</a:t>
            </a:r>
            <a:r>
              <a:rPr sz="3800" dirty="0" smtClean="0">
                <a:solidFill>
                  <a:srgbClr val="073D86"/>
                </a:solidFill>
              </a:rPr>
              <a:t>y</a:t>
            </a:r>
            <a:r>
              <a:rPr lang="en-US" sz="3800" dirty="0" smtClean="0">
                <a:solidFill>
                  <a:srgbClr val="073D86"/>
                </a:solidFill>
              </a:rPr>
              <a:t> Reviews: </a:t>
            </a:r>
            <a:endParaRPr sz="3800" dirty="0"/>
          </a:p>
        </p:txBody>
      </p:sp>
      <p:sp>
        <p:nvSpPr>
          <p:cNvPr id="5" name="object 5"/>
          <p:cNvSpPr/>
          <p:nvPr/>
        </p:nvSpPr>
        <p:spPr>
          <a:xfrm>
            <a:off x="67736" y="826642"/>
            <a:ext cx="999490" cy="740410"/>
          </a:xfrm>
          <a:custGeom>
            <a:avLst/>
            <a:gdLst/>
            <a:ahLst/>
            <a:cxnLst/>
            <a:rect l="l" t="t" r="r" b="b"/>
            <a:pathLst>
              <a:path w="999490" h="740410">
                <a:moveTo>
                  <a:pt x="871250" y="697484"/>
                </a:moveTo>
                <a:lnTo>
                  <a:pt x="864201" y="703199"/>
                </a:lnTo>
                <a:lnTo>
                  <a:pt x="862538" y="718947"/>
                </a:lnTo>
                <a:lnTo>
                  <a:pt x="868227" y="725932"/>
                </a:lnTo>
                <a:lnTo>
                  <a:pt x="999114" y="739902"/>
                </a:lnTo>
                <a:lnTo>
                  <a:pt x="996805" y="734568"/>
                </a:lnTo>
                <a:lnTo>
                  <a:pt x="967808" y="734568"/>
                </a:lnTo>
                <a:lnTo>
                  <a:pt x="925189" y="703237"/>
                </a:lnTo>
                <a:lnTo>
                  <a:pt x="871250" y="697484"/>
                </a:lnTo>
                <a:close/>
              </a:path>
              <a:path w="999490" h="740410">
                <a:moveTo>
                  <a:pt x="925189" y="703237"/>
                </a:moveTo>
                <a:lnTo>
                  <a:pt x="967808" y="734568"/>
                </a:lnTo>
                <a:lnTo>
                  <a:pt x="972111" y="728726"/>
                </a:lnTo>
                <a:lnTo>
                  <a:pt x="963160" y="728726"/>
                </a:lnTo>
                <a:lnTo>
                  <a:pt x="953408" y="706215"/>
                </a:lnTo>
                <a:lnTo>
                  <a:pt x="925189" y="703237"/>
                </a:lnTo>
                <a:close/>
              </a:path>
              <a:path w="999490" h="740410">
                <a:moveTo>
                  <a:pt x="938382" y="615696"/>
                </a:moveTo>
                <a:lnTo>
                  <a:pt x="923904" y="622046"/>
                </a:lnTo>
                <a:lnTo>
                  <a:pt x="920577" y="630428"/>
                </a:lnTo>
                <a:lnTo>
                  <a:pt x="942176" y="680288"/>
                </a:lnTo>
                <a:lnTo>
                  <a:pt x="984737" y="711581"/>
                </a:lnTo>
                <a:lnTo>
                  <a:pt x="967808" y="734568"/>
                </a:lnTo>
                <a:lnTo>
                  <a:pt x="996805" y="734568"/>
                </a:lnTo>
                <a:lnTo>
                  <a:pt x="946790" y="618998"/>
                </a:lnTo>
                <a:lnTo>
                  <a:pt x="938382" y="615696"/>
                </a:lnTo>
                <a:close/>
              </a:path>
              <a:path w="999490" h="740410">
                <a:moveTo>
                  <a:pt x="953408" y="706215"/>
                </a:moveTo>
                <a:lnTo>
                  <a:pt x="963160" y="728726"/>
                </a:lnTo>
                <a:lnTo>
                  <a:pt x="977778" y="708787"/>
                </a:lnTo>
                <a:lnTo>
                  <a:pt x="953408" y="706215"/>
                </a:lnTo>
                <a:close/>
              </a:path>
              <a:path w="999490" h="740410">
                <a:moveTo>
                  <a:pt x="942176" y="680288"/>
                </a:moveTo>
                <a:lnTo>
                  <a:pt x="953408" y="706215"/>
                </a:lnTo>
                <a:lnTo>
                  <a:pt x="977778" y="708787"/>
                </a:lnTo>
                <a:lnTo>
                  <a:pt x="963160" y="728726"/>
                </a:lnTo>
                <a:lnTo>
                  <a:pt x="972111" y="728726"/>
                </a:lnTo>
                <a:lnTo>
                  <a:pt x="984737" y="711581"/>
                </a:lnTo>
                <a:lnTo>
                  <a:pt x="942176" y="680288"/>
                </a:lnTo>
                <a:close/>
              </a:path>
              <a:path w="999490" h="740410">
                <a:moveTo>
                  <a:pt x="16926" y="0"/>
                </a:moveTo>
                <a:lnTo>
                  <a:pt x="0" y="23114"/>
                </a:lnTo>
                <a:lnTo>
                  <a:pt x="925189" y="703237"/>
                </a:lnTo>
                <a:lnTo>
                  <a:pt x="953408" y="706215"/>
                </a:lnTo>
                <a:lnTo>
                  <a:pt x="942176" y="680288"/>
                </a:lnTo>
                <a:lnTo>
                  <a:pt x="1692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1881</Words>
  <Application>Microsoft Office PowerPoint</Application>
  <PresentationFormat>On-screen Show (4:3)</PresentationFormat>
  <Paragraphs>215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State Agency Reviews: </vt:lpstr>
      <vt:lpstr>PowerPoint Presentation</vt:lpstr>
      <vt:lpstr>PowerPoint Presentation</vt:lpstr>
      <vt:lpstr>PowerPoint Presentation</vt:lpstr>
      <vt:lpstr>PowerPoint Presentation</vt:lpstr>
      <vt:lpstr>SFA Procurement Questions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Review</dc:title>
  <dc:creator>khodges</dc:creator>
  <cp:lastModifiedBy>Contractor</cp:lastModifiedBy>
  <cp:revision>16</cp:revision>
  <dcterms:created xsi:type="dcterms:W3CDTF">2016-06-13T17:07:09Z</dcterms:created>
  <dcterms:modified xsi:type="dcterms:W3CDTF">2016-06-19T03:07:25Z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2016-05-18T00:00:00Z</vt:filetime>
  </property>
  <property fmtid="{D5CDD505-2E9C-101B-9397-08002B2CF9AE}" pid="3" name="LastSaved">
    <vt:filetime>2016-06-14T00:00:00Z</vt:filetime>
  </property>
</Properties>
</file>